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embeddedFontLst>
    <p:embeddedFont>
      <p:font typeface="Lato" panose="020F0502020204030203" pitchFamily="34"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
      <p:font typeface="Montserrat Thin" panose="00000300000000000000" pitchFamily="2" charset="0"/>
      <p:regular r:id="rId23"/>
      <p:bold r:id="rId24"/>
      <p:italic r:id="rId25"/>
      <p:boldItalic r:id="rId26"/>
    </p:embeddedFont>
    <p:embeddedFont>
      <p:font typeface="Raleway" pitchFamily="2"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Roboto Black" panose="02000000000000000000" pitchFamily="2" charset="0"/>
      <p:bold r:id="rId35"/>
      <p:boldItalic r:id="rId36"/>
    </p:embeddedFont>
    <p:embeddedFont>
      <p:font typeface="Roboto Medium"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69">
          <p15:clr>
            <a:srgbClr val="9AA0A6"/>
          </p15:clr>
        </p15:guide>
        <p15:guide id="2" pos="3844">
          <p15:clr>
            <a:srgbClr val="9AA0A6"/>
          </p15:clr>
        </p15:guide>
        <p15:guide id="3" orient="horz"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uavBLwIgIfOlKz+1jjoFv69kc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pos="269"/>
        <p:guide pos="3844"/>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2.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customschemas.google.com/relationships/presentationmetadata" Target="metadata"/><Relationship Id="rId2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Times New Roman"/>
              <a:buNone/>
            </a:pPr>
            <a:fld id="{00000000-1234-1234-1234-123412341234}" type="slidenum">
              <a:rPr lang="en-AU"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51397dc905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3" name="Google Shape;353;g151397dc90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9" name="Google Shape;3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51397dc90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1" name="Google Shape;321;g151397dc9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51397dc905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g151397dc90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2855"/>
        </a:solidFill>
        <a:effectLst/>
      </p:bgPr>
    </p:bg>
    <p:spTree>
      <p:nvGrpSpPr>
        <p:cNvPr id="1" name="Shape 9"/>
        <p:cNvGrpSpPr/>
        <p:nvPr/>
      </p:nvGrpSpPr>
      <p:grpSpPr>
        <a:xfrm>
          <a:off x="0" y="0"/>
          <a:ext cx="0" cy="0"/>
          <a:chOff x="0" y="0"/>
          <a:chExt cx="0" cy="0"/>
        </a:xfrm>
      </p:grpSpPr>
      <p:pic>
        <p:nvPicPr>
          <p:cNvPr id="10" name="Google Shape;10;p11"/>
          <p:cNvPicPr preferRelativeResize="0"/>
          <p:nvPr/>
        </p:nvPicPr>
        <p:blipFill rotWithShape="1">
          <a:blip r:embed="rId2">
            <a:alphaModFix/>
          </a:blip>
          <a:srcRect/>
          <a:stretch/>
        </p:blipFill>
        <p:spPr>
          <a:xfrm>
            <a:off x="179449" y="296677"/>
            <a:ext cx="4126765" cy="1999964"/>
          </a:xfrm>
          <a:prstGeom prst="rect">
            <a:avLst/>
          </a:prstGeom>
          <a:noFill/>
          <a:ln>
            <a:noFill/>
          </a:ln>
        </p:spPr>
      </p:pic>
      <p:cxnSp>
        <p:nvCxnSpPr>
          <p:cNvPr id="11" name="Google Shape;11;p11"/>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sp>
        <p:nvSpPr>
          <p:cNvPr id="12" name="Google Shape;12;p11"/>
          <p:cNvSpPr txBox="1">
            <a:spLocks noGrp="1"/>
          </p:cNvSpPr>
          <p:nvPr>
            <p:ph type="ctrTitle"/>
          </p:nvPr>
        </p:nvSpPr>
        <p:spPr>
          <a:xfrm>
            <a:off x="487376" y="2834267"/>
            <a:ext cx="8442000" cy="20559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1pPr>
            <a:lvl2pPr lvl="1"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2pPr>
            <a:lvl3pPr lvl="2"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3pPr>
            <a:lvl4pPr lvl="3"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4pPr>
            <a:lvl5pPr lvl="4"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5pPr>
            <a:lvl6pPr lvl="5"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6pPr>
            <a:lvl7pPr lvl="6"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7pPr>
            <a:lvl8pPr lvl="7"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8pPr>
            <a:lvl9pPr lvl="8"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9pPr>
          </a:lstStyle>
          <a:p>
            <a:endParaRPr/>
          </a:p>
        </p:txBody>
      </p:sp>
      <p:sp>
        <p:nvSpPr>
          <p:cNvPr id="13" name="Google Shape;13;p11"/>
          <p:cNvSpPr txBox="1">
            <a:spLocks noGrp="1"/>
          </p:cNvSpPr>
          <p:nvPr>
            <p:ph type="subTitle" idx="1"/>
          </p:nvPr>
        </p:nvSpPr>
        <p:spPr>
          <a:xfrm>
            <a:off x="512098" y="4317933"/>
            <a:ext cx="8442000" cy="1655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Clr>
                <a:schemeClr val="lt1"/>
              </a:buClr>
              <a:buSzPts val="2400"/>
              <a:buFont typeface="Roboto"/>
              <a:buNone/>
              <a:defRPr>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4" name="Google Shape;14;p11"/>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pos="384">
          <p15:clr>
            <a:srgbClr val="FA7B17"/>
          </p15:clr>
        </p15:guide>
        <p15:guide id="2" orient="horz" pos="457">
          <p15:clr>
            <a:srgbClr val="FA7B17"/>
          </p15:clr>
        </p15:guide>
        <p15:guide id="3" orient="horz">
          <p15:clr>
            <a:srgbClr val="FA7B17"/>
          </p15:clr>
        </p15:guide>
        <p15:guide id="4" orient="horz" pos="4320">
          <p15:clr>
            <a:srgbClr val="FA7B17"/>
          </p15:clr>
        </p15:guide>
        <p15:guide id="5">
          <p15:clr>
            <a:srgbClr val="FA7B17"/>
          </p15:clr>
        </p15:guide>
        <p15:guide id="6" pos="768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74"/>
        <p:cNvGrpSpPr/>
        <p:nvPr/>
      </p:nvGrpSpPr>
      <p:grpSpPr>
        <a:xfrm>
          <a:off x="0" y="0"/>
          <a:ext cx="0" cy="0"/>
          <a:chOff x="0" y="0"/>
          <a:chExt cx="0" cy="0"/>
        </a:xfrm>
      </p:grpSpPr>
      <p:sp>
        <p:nvSpPr>
          <p:cNvPr id="75" name="Google Shape;75;p23"/>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cxnSp>
        <p:nvCxnSpPr>
          <p:cNvPr id="76" name="Google Shape;76;p23"/>
          <p:cNvCxnSpPr/>
          <p:nvPr/>
        </p:nvCxnSpPr>
        <p:spPr>
          <a:xfrm>
            <a:off x="614199" y="6320000"/>
            <a:ext cx="1874400" cy="0"/>
          </a:xfrm>
          <a:prstGeom prst="straightConnector1">
            <a:avLst/>
          </a:prstGeom>
          <a:noFill/>
          <a:ln w="19050" cap="flat" cmpd="sng">
            <a:solidFill>
              <a:srgbClr val="002855"/>
            </a:solidFill>
            <a:prstDash val="solid"/>
            <a:round/>
            <a:headEnd type="none" w="sm" len="sm"/>
            <a:tailEnd type="none" w="sm" len="sm"/>
          </a:ln>
        </p:spPr>
      </p:cxnSp>
      <p:sp>
        <p:nvSpPr>
          <p:cNvPr id="77" name="Google Shape;77;p23"/>
          <p:cNvSpPr txBox="1">
            <a:spLocks noGrp="1"/>
          </p:cNvSpPr>
          <p:nvPr>
            <p:ph type="ctrTitle"/>
          </p:nvPr>
        </p:nvSpPr>
        <p:spPr>
          <a:xfrm>
            <a:off x="487376" y="1295400"/>
            <a:ext cx="10993500" cy="42672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1pPr>
            <a:lvl2pPr lvl="1"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2pPr>
            <a:lvl3pPr lvl="2"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3pPr>
            <a:lvl4pPr lvl="3"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4pPr>
            <a:lvl5pPr lvl="4"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5pPr>
            <a:lvl6pPr lvl="5"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6pPr>
            <a:lvl7pPr lvl="6"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7pPr>
            <a:lvl8pPr lvl="7"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8pPr>
            <a:lvl9pPr lvl="8"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9pPr>
          </a:lstStyle>
          <a:p>
            <a:endParaRPr/>
          </a:p>
        </p:txBody>
      </p:sp>
      <p:pic>
        <p:nvPicPr>
          <p:cNvPr id="78" name="Google Shape;78;p23"/>
          <p:cNvPicPr preferRelativeResize="0"/>
          <p:nvPr/>
        </p:nvPicPr>
        <p:blipFill rotWithShape="1">
          <a:blip r:embed="rId2">
            <a:alphaModFix/>
          </a:blip>
          <a:srcRect/>
          <a:stretch/>
        </p:blipFill>
        <p:spPr>
          <a:xfrm>
            <a:off x="461822" y="812800"/>
            <a:ext cx="3454398" cy="16566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1">
  <p:cSld name="MAIN_POINT_1">
    <p:bg>
      <p:bgPr>
        <a:gradFill>
          <a:gsLst>
            <a:gs pos="0">
              <a:srgbClr val="002B5C"/>
            </a:gs>
            <a:gs pos="100000">
              <a:srgbClr val="001D3D"/>
            </a:gs>
          </a:gsLst>
          <a:path path="circle">
            <a:fillToRect r="100000" b="100000"/>
          </a:path>
          <a:tileRect l="-100000" t="-100000"/>
        </a:gradFill>
        <a:effectLst/>
      </p:bgPr>
    </p:bg>
    <p:spTree>
      <p:nvGrpSpPr>
        <p:cNvPr id="1" name="Shape 79"/>
        <p:cNvGrpSpPr/>
        <p:nvPr/>
      </p:nvGrpSpPr>
      <p:grpSpPr>
        <a:xfrm>
          <a:off x="0" y="0"/>
          <a:ext cx="0" cy="0"/>
          <a:chOff x="0" y="0"/>
          <a:chExt cx="0" cy="0"/>
        </a:xfrm>
      </p:grpSpPr>
      <p:sp>
        <p:nvSpPr>
          <p:cNvPr id="80" name="Google Shape;80;p24"/>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cxnSp>
        <p:nvCxnSpPr>
          <p:cNvPr id="81" name="Google Shape;81;p24"/>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sp>
        <p:nvSpPr>
          <p:cNvPr id="82" name="Google Shape;82;p24"/>
          <p:cNvSpPr txBox="1">
            <a:spLocks noGrp="1"/>
          </p:cNvSpPr>
          <p:nvPr>
            <p:ph type="ctrTitle"/>
          </p:nvPr>
        </p:nvSpPr>
        <p:spPr>
          <a:xfrm>
            <a:off x="487376" y="1295400"/>
            <a:ext cx="10993500" cy="42672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1pPr>
            <a:lvl2pPr lvl="1"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2pPr>
            <a:lvl3pPr lvl="2"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3pPr>
            <a:lvl4pPr lvl="3"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4pPr>
            <a:lvl5pPr lvl="4"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5pPr>
            <a:lvl6pPr lvl="5"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6pPr>
            <a:lvl7pPr lvl="6"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7pPr>
            <a:lvl8pPr lvl="7"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8pPr>
            <a:lvl9pPr lvl="8"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9pPr>
          </a:lstStyle>
          <a:p>
            <a:endParaRPr/>
          </a:p>
        </p:txBody>
      </p:sp>
      <p:pic>
        <p:nvPicPr>
          <p:cNvPr id="83" name="Google Shape;83;p24"/>
          <p:cNvPicPr preferRelativeResize="0"/>
          <p:nvPr/>
        </p:nvPicPr>
        <p:blipFill rotWithShape="1">
          <a:blip r:embed="rId2">
            <a:alphaModFix/>
          </a:blip>
          <a:srcRect/>
          <a:stretch/>
        </p:blipFill>
        <p:spPr>
          <a:xfrm>
            <a:off x="258622" y="609600"/>
            <a:ext cx="3454398" cy="165663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p25"/>
          <p:cNvSpPr/>
          <p:nvPr/>
        </p:nvSpPr>
        <p:spPr>
          <a:xfrm>
            <a:off x="6096000" y="167"/>
            <a:ext cx="6096000" cy="6858000"/>
          </a:xfrm>
          <a:prstGeom prst="rect">
            <a:avLst/>
          </a:prstGeom>
          <a:gradFill>
            <a:gsLst>
              <a:gs pos="0">
                <a:srgbClr val="FE5000"/>
              </a:gs>
              <a:gs pos="100000">
                <a:srgbClr val="D44300"/>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5"/>
          <p:cNvSpPr txBox="1">
            <a:spLocks noGrp="1"/>
          </p:cNvSpPr>
          <p:nvPr>
            <p:ph type="title"/>
          </p:nvPr>
        </p:nvSpPr>
        <p:spPr>
          <a:xfrm>
            <a:off x="354000" y="1863133"/>
            <a:ext cx="5393700" cy="17577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1pPr>
            <a:lvl2pPr lvl="1"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2pPr>
            <a:lvl3pPr lvl="2"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3pPr>
            <a:lvl4pPr lvl="3"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4pPr>
            <a:lvl5pPr lvl="4"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5pPr>
            <a:lvl6pPr lvl="5"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6pPr>
            <a:lvl7pPr lvl="6"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7pPr>
            <a:lvl8pPr lvl="7"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8pPr>
            <a:lvl9pPr lvl="8"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9pPr>
          </a:lstStyle>
          <a:p>
            <a:endParaRPr/>
          </a:p>
        </p:txBody>
      </p:sp>
      <p:sp>
        <p:nvSpPr>
          <p:cNvPr id="87" name="Google Shape;87;p25"/>
          <p:cNvSpPr txBox="1">
            <a:spLocks noGrp="1"/>
          </p:cNvSpPr>
          <p:nvPr>
            <p:ph type="subTitle" idx="1"/>
          </p:nvPr>
        </p:nvSpPr>
        <p:spPr>
          <a:xfrm>
            <a:off x="354000" y="3647161"/>
            <a:ext cx="5393700" cy="17940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rgbClr val="002855"/>
              </a:buClr>
              <a:buSzPts val="2800"/>
              <a:buFont typeface="Roboto"/>
              <a:buNone/>
              <a:defRPr sz="2800">
                <a:solidFill>
                  <a:srgbClr val="002855"/>
                </a:solidFill>
                <a:latin typeface="Roboto"/>
                <a:ea typeface="Roboto"/>
                <a:cs typeface="Roboto"/>
                <a:sym typeface="Roboto"/>
              </a:defRPr>
            </a:lvl1pPr>
            <a:lvl2pPr lvl="1" algn="ctr">
              <a:lnSpc>
                <a:spcPct val="100000"/>
              </a:lnSpc>
              <a:spcBef>
                <a:spcPts val="0"/>
              </a:spcBef>
              <a:spcAft>
                <a:spcPts val="0"/>
              </a:spcAft>
              <a:buClr>
                <a:srgbClr val="002855"/>
              </a:buClr>
              <a:buSzPts val="2800"/>
              <a:buNone/>
              <a:defRPr sz="2800">
                <a:solidFill>
                  <a:srgbClr val="002855"/>
                </a:solidFill>
              </a:defRPr>
            </a:lvl2pPr>
            <a:lvl3pPr lvl="2" algn="ctr">
              <a:lnSpc>
                <a:spcPct val="100000"/>
              </a:lnSpc>
              <a:spcBef>
                <a:spcPts val="0"/>
              </a:spcBef>
              <a:spcAft>
                <a:spcPts val="0"/>
              </a:spcAft>
              <a:buClr>
                <a:srgbClr val="002855"/>
              </a:buClr>
              <a:buSzPts val="2800"/>
              <a:buNone/>
              <a:defRPr sz="2800">
                <a:solidFill>
                  <a:srgbClr val="002855"/>
                </a:solidFill>
              </a:defRPr>
            </a:lvl3pPr>
            <a:lvl4pPr lvl="3" algn="ctr">
              <a:lnSpc>
                <a:spcPct val="100000"/>
              </a:lnSpc>
              <a:spcBef>
                <a:spcPts val="0"/>
              </a:spcBef>
              <a:spcAft>
                <a:spcPts val="0"/>
              </a:spcAft>
              <a:buClr>
                <a:srgbClr val="002855"/>
              </a:buClr>
              <a:buSzPts val="2800"/>
              <a:buNone/>
              <a:defRPr sz="2800">
                <a:solidFill>
                  <a:srgbClr val="002855"/>
                </a:solidFill>
              </a:defRPr>
            </a:lvl4pPr>
            <a:lvl5pPr lvl="4" algn="ctr">
              <a:lnSpc>
                <a:spcPct val="100000"/>
              </a:lnSpc>
              <a:spcBef>
                <a:spcPts val="0"/>
              </a:spcBef>
              <a:spcAft>
                <a:spcPts val="0"/>
              </a:spcAft>
              <a:buClr>
                <a:srgbClr val="002855"/>
              </a:buClr>
              <a:buSzPts val="2800"/>
              <a:buNone/>
              <a:defRPr sz="2800">
                <a:solidFill>
                  <a:srgbClr val="002855"/>
                </a:solidFill>
              </a:defRPr>
            </a:lvl5pPr>
            <a:lvl6pPr lvl="5" algn="ctr">
              <a:lnSpc>
                <a:spcPct val="100000"/>
              </a:lnSpc>
              <a:spcBef>
                <a:spcPts val="0"/>
              </a:spcBef>
              <a:spcAft>
                <a:spcPts val="0"/>
              </a:spcAft>
              <a:buClr>
                <a:srgbClr val="002855"/>
              </a:buClr>
              <a:buSzPts val="2800"/>
              <a:buNone/>
              <a:defRPr sz="2800">
                <a:solidFill>
                  <a:srgbClr val="002855"/>
                </a:solidFill>
              </a:defRPr>
            </a:lvl6pPr>
            <a:lvl7pPr lvl="6" algn="ctr">
              <a:lnSpc>
                <a:spcPct val="100000"/>
              </a:lnSpc>
              <a:spcBef>
                <a:spcPts val="0"/>
              </a:spcBef>
              <a:spcAft>
                <a:spcPts val="0"/>
              </a:spcAft>
              <a:buClr>
                <a:srgbClr val="002855"/>
              </a:buClr>
              <a:buSzPts val="2800"/>
              <a:buNone/>
              <a:defRPr sz="2800">
                <a:solidFill>
                  <a:srgbClr val="002855"/>
                </a:solidFill>
              </a:defRPr>
            </a:lvl7pPr>
            <a:lvl8pPr lvl="7" algn="ctr">
              <a:lnSpc>
                <a:spcPct val="100000"/>
              </a:lnSpc>
              <a:spcBef>
                <a:spcPts val="0"/>
              </a:spcBef>
              <a:spcAft>
                <a:spcPts val="0"/>
              </a:spcAft>
              <a:buClr>
                <a:srgbClr val="002855"/>
              </a:buClr>
              <a:buSzPts val="2800"/>
              <a:buNone/>
              <a:defRPr sz="2800">
                <a:solidFill>
                  <a:srgbClr val="002855"/>
                </a:solidFill>
              </a:defRPr>
            </a:lvl8pPr>
            <a:lvl9pPr lvl="8" algn="ctr">
              <a:lnSpc>
                <a:spcPct val="100000"/>
              </a:lnSpc>
              <a:spcBef>
                <a:spcPts val="0"/>
              </a:spcBef>
              <a:spcAft>
                <a:spcPts val="0"/>
              </a:spcAft>
              <a:buClr>
                <a:srgbClr val="002855"/>
              </a:buClr>
              <a:buSzPts val="2800"/>
              <a:buNone/>
              <a:defRPr sz="2800">
                <a:solidFill>
                  <a:srgbClr val="002855"/>
                </a:solidFill>
              </a:defRPr>
            </a:lvl9pPr>
          </a:lstStyle>
          <a:p>
            <a:endParaRPr/>
          </a:p>
        </p:txBody>
      </p:sp>
      <p:sp>
        <p:nvSpPr>
          <p:cNvPr id="88" name="Google Shape;88;p25"/>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Clr>
                <a:schemeClr val="lt1"/>
              </a:buClr>
              <a:buSzPts val="2400"/>
              <a:buFont typeface="Roboto"/>
              <a:buChar char="●"/>
              <a:defRPr>
                <a:solidFill>
                  <a:schemeClr val="lt1"/>
                </a:solidFill>
                <a:latin typeface="Roboto"/>
                <a:ea typeface="Roboto"/>
                <a:cs typeface="Roboto"/>
                <a:sym typeface="Roboto"/>
              </a:defRPr>
            </a:lvl1pPr>
            <a:lvl2pPr marL="914400" lvl="1"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2pPr>
            <a:lvl3pPr marL="1371600" lvl="2"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3pPr>
            <a:lvl4pPr marL="1828800" lvl="3"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4pPr>
            <a:lvl5pPr marL="2286000" lvl="4"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5pPr>
            <a:lvl6pPr marL="2743200" lvl="5"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6pPr>
            <a:lvl7pPr marL="3200400" lvl="6"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7pPr>
            <a:lvl8pPr marL="3657600" lvl="7"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8pPr>
            <a:lvl9pPr marL="4114800" lvl="8" indent="-349250" algn="l">
              <a:lnSpc>
                <a:spcPct val="115000"/>
              </a:lnSpc>
              <a:spcBef>
                <a:spcPts val="2100"/>
              </a:spcBef>
              <a:spcAft>
                <a:spcPts val="2100"/>
              </a:spcAft>
              <a:buClr>
                <a:schemeClr val="lt1"/>
              </a:buClr>
              <a:buSzPts val="1900"/>
              <a:buFont typeface="Roboto"/>
              <a:buChar char="■"/>
              <a:defRPr>
                <a:solidFill>
                  <a:schemeClr val="lt1"/>
                </a:solidFill>
                <a:latin typeface="Roboto"/>
                <a:ea typeface="Roboto"/>
                <a:cs typeface="Roboto"/>
                <a:sym typeface="Roboto"/>
              </a:defRPr>
            </a:lvl9pPr>
          </a:lstStyle>
          <a:p>
            <a:endParaRPr/>
          </a:p>
        </p:txBody>
      </p:sp>
      <p:sp>
        <p:nvSpPr>
          <p:cNvPr id="89" name="Google Shape;89;p25"/>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cxnSp>
        <p:nvCxnSpPr>
          <p:cNvPr id="90" name="Google Shape;90;p25"/>
          <p:cNvCxnSpPr/>
          <p:nvPr/>
        </p:nvCxnSpPr>
        <p:spPr>
          <a:xfrm>
            <a:off x="6706233" y="6320000"/>
            <a:ext cx="1874400" cy="0"/>
          </a:xfrm>
          <a:prstGeom prst="straightConnector1">
            <a:avLst/>
          </a:prstGeom>
          <a:noFill/>
          <a:ln w="19050" cap="flat" cmpd="sng">
            <a:solidFill>
              <a:srgbClr val="FFFFFF"/>
            </a:solidFill>
            <a:prstDash val="solid"/>
            <a:round/>
            <a:headEnd type="none" w="sm" len="sm"/>
            <a:tailEnd type="none" w="sm" len="sm"/>
          </a:ln>
        </p:spPr>
      </p:cxnSp>
      <p:pic>
        <p:nvPicPr>
          <p:cNvPr id="91" name="Google Shape;91;p25"/>
          <p:cNvPicPr preferRelativeResize="0"/>
          <p:nvPr/>
        </p:nvPicPr>
        <p:blipFill rotWithShape="1">
          <a:blip r:embed="rId2">
            <a:alphaModFix/>
          </a:blip>
          <a:srcRect/>
          <a:stretch/>
        </p:blipFill>
        <p:spPr>
          <a:xfrm>
            <a:off x="1609269" y="4950167"/>
            <a:ext cx="2883061" cy="1396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26"/>
          <p:cNvSpPr txBox="1">
            <a:spLocks noGrp="1"/>
          </p:cNvSpPr>
          <p:nvPr>
            <p:ph type="body" idx="1"/>
          </p:nvPr>
        </p:nvSpPr>
        <p:spPr>
          <a:xfrm>
            <a:off x="437356" y="5634700"/>
            <a:ext cx="11184900" cy="524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Clr>
                <a:srgbClr val="002855"/>
              </a:buClr>
              <a:buSzPts val="2400"/>
              <a:buFont typeface="Roboto"/>
              <a:buNone/>
              <a:defRPr>
                <a:solidFill>
                  <a:srgbClr val="002855"/>
                </a:solidFill>
                <a:latin typeface="Roboto"/>
                <a:ea typeface="Roboto"/>
                <a:cs typeface="Roboto"/>
                <a:sym typeface="Roboto"/>
              </a:defRPr>
            </a:lvl1pPr>
          </a:lstStyle>
          <a:p>
            <a:endParaRPr/>
          </a:p>
        </p:txBody>
      </p:sp>
      <p:sp>
        <p:nvSpPr>
          <p:cNvPr id="94" name="Google Shape;94;p26"/>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cxnSp>
        <p:nvCxnSpPr>
          <p:cNvPr id="95" name="Google Shape;95;p26"/>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pic>
        <p:nvPicPr>
          <p:cNvPr id="96" name="Google Shape;96;p26"/>
          <p:cNvPicPr preferRelativeResize="0"/>
          <p:nvPr/>
        </p:nvPicPr>
        <p:blipFill rotWithShape="1">
          <a:blip r:embed="rId2">
            <a:alphaModFix/>
          </a:blip>
          <a:srcRect l="49" r="39"/>
          <a:stretch/>
        </p:blipFill>
        <p:spPr>
          <a:xfrm>
            <a:off x="10079898" y="5541818"/>
            <a:ext cx="2112102" cy="102399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26">
          <p15:clr>
            <a:srgbClr val="FA7B17"/>
          </p15:clr>
        </p15:guide>
        <p15:guide id="2" orient="horz" pos="3981">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7"/>
          <p:cNvSpPr txBox="1">
            <a:spLocks noGrp="1"/>
          </p:cNvSpPr>
          <p:nvPr>
            <p:ph type="title" hasCustomPrompt="1"/>
          </p:nvPr>
        </p:nvSpPr>
        <p:spPr>
          <a:xfrm>
            <a:off x="1138600" y="1739800"/>
            <a:ext cx="9914700" cy="20511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1pPr>
            <a:lvl2pPr lvl="1"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2pPr>
            <a:lvl3pPr lvl="2"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3pPr>
            <a:lvl4pPr lvl="3"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4pPr>
            <a:lvl5pPr lvl="4"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5pPr>
            <a:lvl6pPr lvl="5"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6pPr>
            <a:lvl7pPr lvl="6"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7pPr>
            <a:lvl8pPr lvl="7"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8pPr>
            <a:lvl9pPr lvl="8"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9pPr>
          </a:lstStyle>
          <a:p>
            <a:r>
              <a:t>xx%</a:t>
            </a:r>
          </a:p>
        </p:txBody>
      </p:sp>
      <p:sp>
        <p:nvSpPr>
          <p:cNvPr id="99" name="Google Shape;99;p27"/>
          <p:cNvSpPr txBox="1">
            <a:spLocks noGrp="1"/>
          </p:cNvSpPr>
          <p:nvPr>
            <p:ph type="body" idx="1"/>
          </p:nvPr>
        </p:nvSpPr>
        <p:spPr>
          <a:xfrm>
            <a:off x="1138600" y="3892600"/>
            <a:ext cx="9914700" cy="14289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Clr>
                <a:srgbClr val="002855"/>
              </a:buClr>
              <a:buSzPts val="2400"/>
              <a:buFont typeface="Roboto"/>
              <a:buChar char="●"/>
              <a:defRPr>
                <a:solidFill>
                  <a:srgbClr val="002855"/>
                </a:solidFill>
                <a:latin typeface="Roboto"/>
                <a:ea typeface="Roboto"/>
                <a:cs typeface="Roboto"/>
                <a:sym typeface="Roboto"/>
              </a:defRPr>
            </a:lvl1pPr>
            <a:lvl2pPr marL="914400" lvl="1"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2pPr>
            <a:lvl3pPr marL="1371600" lvl="2"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3pPr>
            <a:lvl4pPr marL="1828800" lvl="3"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4pPr>
            <a:lvl5pPr marL="2286000" lvl="4"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5pPr>
            <a:lvl6pPr marL="2743200" lvl="5"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6pPr>
            <a:lvl7pPr marL="3200400" lvl="6"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7pPr>
            <a:lvl8pPr marL="3657600" lvl="7"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8pPr>
            <a:lvl9pPr marL="4114800" lvl="8" indent="-349250" algn="ctr">
              <a:lnSpc>
                <a:spcPct val="115000"/>
              </a:lnSpc>
              <a:spcBef>
                <a:spcPts val="2100"/>
              </a:spcBef>
              <a:spcAft>
                <a:spcPts val="2100"/>
              </a:spcAft>
              <a:buClr>
                <a:srgbClr val="002855"/>
              </a:buClr>
              <a:buSzPts val="1900"/>
              <a:buFont typeface="Roboto"/>
              <a:buChar char="■"/>
              <a:defRPr>
                <a:solidFill>
                  <a:srgbClr val="002855"/>
                </a:solidFill>
                <a:latin typeface="Roboto"/>
                <a:ea typeface="Roboto"/>
                <a:cs typeface="Roboto"/>
                <a:sym typeface="Roboto"/>
              </a:defRPr>
            </a:lvl9pPr>
          </a:lstStyle>
          <a:p>
            <a:endParaRPr/>
          </a:p>
        </p:txBody>
      </p:sp>
      <p:sp>
        <p:nvSpPr>
          <p:cNvPr id="100" name="Google Shape;100;p27"/>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cxnSp>
        <p:nvCxnSpPr>
          <p:cNvPr id="101" name="Google Shape;101;p27"/>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Text, and Content" type="txAndObj">
  <p:cSld name="TEXT_AND_OBJECT">
    <p:spTree>
      <p:nvGrpSpPr>
        <p:cNvPr id="1" name="Shape 102"/>
        <p:cNvGrpSpPr/>
        <p:nvPr/>
      </p:nvGrpSpPr>
      <p:grpSpPr>
        <a:xfrm>
          <a:off x="0" y="0"/>
          <a:ext cx="0" cy="0"/>
          <a:chOff x="0" y="0"/>
          <a:chExt cx="0" cy="0"/>
        </a:xfrm>
      </p:grpSpPr>
      <p:sp>
        <p:nvSpPr>
          <p:cNvPr id="103" name="Google Shape;103;p28"/>
          <p:cNvSpPr txBox="1">
            <a:spLocks noGrp="1"/>
          </p:cNvSpPr>
          <p:nvPr>
            <p:ph type="title"/>
          </p:nvPr>
        </p:nvSpPr>
        <p:spPr>
          <a:xfrm>
            <a:off x="914400" y="609600"/>
            <a:ext cx="10363200" cy="1143300"/>
          </a:xfrm>
          <a:prstGeom prst="rect">
            <a:avLst/>
          </a:prstGeom>
          <a:noFill/>
          <a:ln>
            <a:noFill/>
          </a:ln>
        </p:spPr>
        <p:txBody>
          <a:bodyPr spcFirstLastPara="1" wrap="square" lIns="122775" tIns="61375" rIns="122775" bIns="61375" anchor="ctr" anchorCtr="0">
            <a:no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sp>
        <p:nvSpPr>
          <p:cNvPr id="104" name="Google Shape;104;p28"/>
          <p:cNvSpPr txBox="1">
            <a:spLocks noGrp="1"/>
          </p:cNvSpPr>
          <p:nvPr>
            <p:ph type="body" idx="1"/>
          </p:nvPr>
        </p:nvSpPr>
        <p:spPr>
          <a:xfrm>
            <a:off x="914400" y="1981200"/>
            <a:ext cx="5079900" cy="41148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105" name="Google Shape;105;p28"/>
          <p:cNvSpPr txBox="1">
            <a:spLocks noGrp="1"/>
          </p:cNvSpPr>
          <p:nvPr>
            <p:ph type="body" idx="2"/>
          </p:nvPr>
        </p:nvSpPr>
        <p:spPr>
          <a:xfrm>
            <a:off x="6197600" y="1981200"/>
            <a:ext cx="5079900" cy="41148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106" name="Google Shape;106;p28"/>
          <p:cNvSpPr txBox="1">
            <a:spLocks noGrp="1"/>
          </p:cNvSpPr>
          <p:nvPr>
            <p:ph type="dt" idx="10"/>
          </p:nvPr>
        </p:nvSpPr>
        <p:spPr>
          <a:xfrm>
            <a:off x="914400" y="6248400"/>
            <a:ext cx="25401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07" name="Google Shape;107;p28"/>
          <p:cNvSpPr txBox="1">
            <a:spLocks noGrp="1"/>
          </p:cNvSpPr>
          <p:nvPr>
            <p:ph type="ftr" idx="11"/>
          </p:nvPr>
        </p:nvSpPr>
        <p:spPr>
          <a:xfrm>
            <a:off x="4165600" y="6248400"/>
            <a:ext cx="38607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08" name="Google Shape;108;p28"/>
          <p:cNvSpPr txBox="1">
            <a:spLocks noGrp="1"/>
          </p:cNvSpPr>
          <p:nvPr>
            <p:ph type="sldNum" idx="12"/>
          </p:nvPr>
        </p:nvSpPr>
        <p:spPr>
          <a:xfrm>
            <a:off x="8737600" y="6248400"/>
            <a:ext cx="2540100" cy="457200"/>
          </a:xfrm>
          <a:prstGeom prst="rect">
            <a:avLst/>
          </a:prstGeom>
          <a:noFill/>
          <a:ln>
            <a:noFill/>
          </a:ln>
        </p:spPr>
        <p:txBody>
          <a:bodyPr spcFirstLastPara="1" wrap="square" lIns="122775" tIns="61375" rIns="122775" bIns="61375" anchor="ctr" anchorCtr="0">
            <a:noAutofit/>
          </a:bodyPr>
          <a:lstStyle>
            <a:lvl1pPr marL="0" marR="0" lvl="0"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AU"/>
              <a:t>‹#›</a:t>
            </a:fld>
            <a:endParaRPr sz="1300">
              <a:solidFill>
                <a:schemeClr val="dk2"/>
              </a:solidFill>
              <a:latin typeface="Lato"/>
              <a:ea typeface="Lato"/>
              <a:cs typeface="Lato"/>
              <a:sym typeface="Lato"/>
            </a:endParaRPr>
          </a:p>
        </p:txBody>
      </p:sp>
      <p:sp>
        <p:nvSpPr>
          <p:cNvPr id="109" name="Google Shape;109;p28"/>
          <p:cNvSpPr txBox="1">
            <a:spLocks noGrp="1"/>
          </p:cNvSpPr>
          <p:nvPr>
            <p:ph type="sldNum" idx="3"/>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Text, and 2 Content" type="txAndTwoObj">
  <p:cSld name="TEXT_AND_TWO_OBJECTS">
    <p:spTree>
      <p:nvGrpSpPr>
        <p:cNvPr id="1" name="Shape 110"/>
        <p:cNvGrpSpPr/>
        <p:nvPr/>
      </p:nvGrpSpPr>
      <p:grpSpPr>
        <a:xfrm>
          <a:off x="0" y="0"/>
          <a:ext cx="0" cy="0"/>
          <a:chOff x="0" y="0"/>
          <a:chExt cx="0" cy="0"/>
        </a:xfrm>
      </p:grpSpPr>
      <p:sp>
        <p:nvSpPr>
          <p:cNvPr id="111" name="Google Shape;111;p29"/>
          <p:cNvSpPr txBox="1">
            <a:spLocks noGrp="1"/>
          </p:cNvSpPr>
          <p:nvPr>
            <p:ph type="title"/>
          </p:nvPr>
        </p:nvSpPr>
        <p:spPr>
          <a:xfrm>
            <a:off x="914400" y="609600"/>
            <a:ext cx="10363200" cy="1143300"/>
          </a:xfrm>
          <a:prstGeom prst="rect">
            <a:avLst/>
          </a:prstGeom>
          <a:noFill/>
          <a:ln>
            <a:noFill/>
          </a:ln>
        </p:spPr>
        <p:txBody>
          <a:bodyPr spcFirstLastPara="1" wrap="square" lIns="122775" tIns="61375" rIns="122775" bIns="61375" anchor="ctr" anchorCtr="0">
            <a:no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sp>
        <p:nvSpPr>
          <p:cNvPr id="112" name="Google Shape;112;p29"/>
          <p:cNvSpPr txBox="1">
            <a:spLocks noGrp="1"/>
          </p:cNvSpPr>
          <p:nvPr>
            <p:ph type="body" idx="1"/>
          </p:nvPr>
        </p:nvSpPr>
        <p:spPr>
          <a:xfrm>
            <a:off x="914400" y="1981200"/>
            <a:ext cx="5079900" cy="41148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113" name="Google Shape;113;p29"/>
          <p:cNvSpPr txBox="1">
            <a:spLocks noGrp="1"/>
          </p:cNvSpPr>
          <p:nvPr>
            <p:ph type="body" idx="2"/>
          </p:nvPr>
        </p:nvSpPr>
        <p:spPr>
          <a:xfrm>
            <a:off x="6197600" y="1981200"/>
            <a:ext cx="5079900" cy="19812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114" name="Google Shape;114;p29"/>
          <p:cNvSpPr txBox="1">
            <a:spLocks noGrp="1"/>
          </p:cNvSpPr>
          <p:nvPr>
            <p:ph type="body" idx="3"/>
          </p:nvPr>
        </p:nvSpPr>
        <p:spPr>
          <a:xfrm>
            <a:off x="6197600" y="4114800"/>
            <a:ext cx="5079900" cy="19812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115" name="Google Shape;115;p29"/>
          <p:cNvSpPr txBox="1">
            <a:spLocks noGrp="1"/>
          </p:cNvSpPr>
          <p:nvPr>
            <p:ph type="dt" idx="10"/>
          </p:nvPr>
        </p:nvSpPr>
        <p:spPr>
          <a:xfrm>
            <a:off x="914400" y="6248400"/>
            <a:ext cx="25401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6" name="Google Shape;116;p29"/>
          <p:cNvSpPr txBox="1">
            <a:spLocks noGrp="1"/>
          </p:cNvSpPr>
          <p:nvPr>
            <p:ph type="ftr" idx="11"/>
          </p:nvPr>
        </p:nvSpPr>
        <p:spPr>
          <a:xfrm>
            <a:off x="4165600" y="6248400"/>
            <a:ext cx="38607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7" name="Google Shape;117;p29"/>
          <p:cNvSpPr txBox="1">
            <a:spLocks noGrp="1"/>
          </p:cNvSpPr>
          <p:nvPr>
            <p:ph type="sldNum" idx="12"/>
          </p:nvPr>
        </p:nvSpPr>
        <p:spPr>
          <a:xfrm>
            <a:off x="8737600" y="6248400"/>
            <a:ext cx="2540100" cy="457200"/>
          </a:xfrm>
          <a:prstGeom prst="rect">
            <a:avLst/>
          </a:prstGeom>
          <a:noFill/>
          <a:ln>
            <a:noFill/>
          </a:ln>
        </p:spPr>
        <p:txBody>
          <a:bodyPr spcFirstLastPara="1" wrap="square" lIns="122775" tIns="61375" rIns="122775" bIns="61375" anchor="ctr" anchorCtr="0">
            <a:noAutofit/>
          </a:bodyPr>
          <a:lstStyle>
            <a:lvl1pPr marL="0" marR="0" lvl="0"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AU"/>
              <a:t>‹#›</a:t>
            </a:fld>
            <a:endParaRPr sz="1300">
              <a:solidFill>
                <a:schemeClr val="dk2"/>
              </a:solidFill>
              <a:latin typeface="Lato"/>
              <a:ea typeface="Lato"/>
              <a:cs typeface="Lato"/>
              <a:sym typeface="Lato"/>
            </a:endParaRPr>
          </a:p>
        </p:txBody>
      </p:sp>
      <p:sp>
        <p:nvSpPr>
          <p:cNvPr id="118" name="Google Shape;118;p29"/>
          <p:cNvSpPr txBox="1">
            <a:spLocks noGrp="1"/>
          </p:cNvSpPr>
          <p:nvPr>
            <p:ph type="sldNum" idx="4"/>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ext, and Content 1">
  <p:cSld name="TEXT_AND_OBJECT 2">
    <p:spTree>
      <p:nvGrpSpPr>
        <p:cNvPr id="1" name="Shape 119"/>
        <p:cNvGrpSpPr/>
        <p:nvPr/>
      </p:nvGrpSpPr>
      <p:grpSpPr>
        <a:xfrm>
          <a:off x="0" y="0"/>
          <a:ext cx="0" cy="0"/>
          <a:chOff x="0" y="0"/>
          <a:chExt cx="0" cy="0"/>
        </a:xfrm>
      </p:grpSpPr>
      <p:sp>
        <p:nvSpPr>
          <p:cNvPr id="120" name="Google Shape;120;p30"/>
          <p:cNvSpPr txBox="1">
            <a:spLocks noGrp="1"/>
          </p:cNvSpPr>
          <p:nvPr>
            <p:ph type="title"/>
          </p:nvPr>
        </p:nvSpPr>
        <p:spPr>
          <a:xfrm>
            <a:off x="914400" y="609600"/>
            <a:ext cx="10363200" cy="1143300"/>
          </a:xfrm>
          <a:prstGeom prst="rect">
            <a:avLst/>
          </a:prstGeom>
          <a:noFill/>
          <a:ln>
            <a:noFill/>
          </a:ln>
        </p:spPr>
        <p:txBody>
          <a:bodyPr spcFirstLastPara="1" wrap="square" lIns="122775" tIns="61375" rIns="122775" bIns="61375" anchor="ctr" anchorCtr="0">
            <a:no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sp>
        <p:nvSpPr>
          <p:cNvPr id="121" name="Google Shape;121;p30"/>
          <p:cNvSpPr txBox="1">
            <a:spLocks noGrp="1"/>
          </p:cNvSpPr>
          <p:nvPr>
            <p:ph type="body" idx="1"/>
          </p:nvPr>
        </p:nvSpPr>
        <p:spPr>
          <a:xfrm>
            <a:off x="914400" y="1981200"/>
            <a:ext cx="5079900" cy="41148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122" name="Google Shape;122;p30"/>
          <p:cNvSpPr txBox="1">
            <a:spLocks noGrp="1"/>
          </p:cNvSpPr>
          <p:nvPr>
            <p:ph type="body" idx="2"/>
          </p:nvPr>
        </p:nvSpPr>
        <p:spPr>
          <a:xfrm>
            <a:off x="6197600" y="1981200"/>
            <a:ext cx="5079900" cy="41148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123" name="Google Shape;123;p30"/>
          <p:cNvSpPr txBox="1">
            <a:spLocks noGrp="1"/>
          </p:cNvSpPr>
          <p:nvPr>
            <p:ph type="dt" idx="10"/>
          </p:nvPr>
        </p:nvSpPr>
        <p:spPr>
          <a:xfrm>
            <a:off x="914400" y="6248400"/>
            <a:ext cx="25401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24" name="Google Shape;124;p30"/>
          <p:cNvSpPr txBox="1">
            <a:spLocks noGrp="1"/>
          </p:cNvSpPr>
          <p:nvPr>
            <p:ph type="ftr" idx="11"/>
          </p:nvPr>
        </p:nvSpPr>
        <p:spPr>
          <a:xfrm>
            <a:off x="4165600" y="6248400"/>
            <a:ext cx="38607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25" name="Google Shape;125;p30"/>
          <p:cNvSpPr txBox="1">
            <a:spLocks noGrp="1"/>
          </p:cNvSpPr>
          <p:nvPr>
            <p:ph type="sldNum" idx="12"/>
          </p:nvPr>
        </p:nvSpPr>
        <p:spPr>
          <a:xfrm>
            <a:off x="8737600" y="6248400"/>
            <a:ext cx="2540100" cy="457200"/>
          </a:xfrm>
          <a:prstGeom prst="rect">
            <a:avLst/>
          </a:prstGeom>
          <a:noFill/>
          <a:ln>
            <a:noFill/>
          </a:ln>
        </p:spPr>
        <p:txBody>
          <a:bodyPr spcFirstLastPara="1" wrap="square" lIns="122775" tIns="61375" rIns="122775" bIns="61375" anchor="ctr" anchorCtr="0">
            <a:noAutofit/>
          </a:bodyPr>
          <a:lstStyle>
            <a:lvl1pPr marL="0" marR="0" lvl="0"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AU"/>
              <a:t>‹#›</a:t>
            </a:fld>
            <a:endParaRPr sz="1300">
              <a:solidFill>
                <a:schemeClr val="dk2"/>
              </a:solidFill>
              <a:latin typeface="Lato"/>
              <a:ea typeface="Lato"/>
              <a:cs typeface="Lato"/>
              <a:sym typeface="Lato"/>
            </a:endParaRPr>
          </a:p>
        </p:txBody>
      </p:sp>
      <p:sp>
        <p:nvSpPr>
          <p:cNvPr id="126" name="Google Shape;126;p30"/>
          <p:cNvSpPr txBox="1">
            <a:spLocks noGrp="1"/>
          </p:cNvSpPr>
          <p:nvPr>
            <p:ph type="sldNum" idx="3"/>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p:cSld name="OBJECT 2">
    <p:spTree>
      <p:nvGrpSpPr>
        <p:cNvPr id="1" name="Shape 127"/>
        <p:cNvGrpSpPr/>
        <p:nvPr/>
      </p:nvGrpSpPr>
      <p:grpSpPr>
        <a:xfrm>
          <a:off x="0" y="0"/>
          <a:ext cx="0" cy="0"/>
          <a:chOff x="0" y="0"/>
          <a:chExt cx="0" cy="0"/>
        </a:xfrm>
      </p:grpSpPr>
      <p:sp>
        <p:nvSpPr>
          <p:cNvPr id="128" name="Google Shape;128;p31"/>
          <p:cNvSpPr txBox="1">
            <a:spLocks noGrp="1"/>
          </p:cNvSpPr>
          <p:nvPr>
            <p:ph type="title"/>
          </p:nvPr>
        </p:nvSpPr>
        <p:spPr>
          <a:xfrm>
            <a:off x="914400" y="609600"/>
            <a:ext cx="10363200" cy="1143300"/>
          </a:xfrm>
          <a:prstGeom prst="rect">
            <a:avLst/>
          </a:prstGeom>
          <a:noFill/>
          <a:ln>
            <a:noFill/>
          </a:ln>
        </p:spPr>
        <p:txBody>
          <a:bodyPr spcFirstLastPara="1" wrap="square" lIns="122775" tIns="61375" rIns="122775" bIns="61375" anchor="ctr" anchorCtr="0">
            <a:no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sp>
        <p:nvSpPr>
          <p:cNvPr id="129" name="Google Shape;129;p31"/>
          <p:cNvSpPr txBox="1">
            <a:spLocks noGrp="1"/>
          </p:cNvSpPr>
          <p:nvPr>
            <p:ph type="body" idx="1"/>
          </p:nvPr>
        </p:nvSpPr>
        <p:spPr>
          <a:xfrm>
            <a:off x="914400" y="1981200"/>
            <a:ext cx="10363200" cy="41148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130" name="Google Shape;130;p31"/>
          <p:cNvSpPr txBox="1">
            <a:spLocks noGrp="1"/>
          </p:cNvSpPr>
          <p:nvPr>
            <p:ph type="dt" idx="10"/>
          </p:nvPr>
        </p:nvSpPr>
        <p:spPr>
          <a:xfrm>
            <a:off x="914400" y="6248400"/>
            <a:ext cx="25401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31" name="Google Shape;131;p31"/>
          <p:cNvSpPr txBox="1">
            <a:spLocks noGrp="1"/>
          </p:cNvSpPr>
          <p:nvPr>
            <p:ph type="ftr" idx="11"/>
          </p:nvPr>
        </p:nvSpPr>
        <p:spPr>
          <a:xfrm>
            <a:off x="4165600" y="6248400"/>
            <a:ext cx="38607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32" name="Google Shape;132;p31"/>
          <p:cNvSpPr txBox="1">
            <a:spLocks noGrp="1"/>
          </p:cNvSpPr>
          <p:nvPr>
            <p:ph type="sldNum" idx="12"/>
          </p:nvPr>
        </p:nvSpPr>
        <p:spPr>
          <a:xfrm>
            <a:off x="8737600" y="6248400"/>
            <a:ext cx="2540100" cy="457200"/>
          </a:xfrm>
          <a:prstGeom prst="rect">
            <a:avLst/>
          </a:prstGeom>
          <a:noFill/>
          <a:ln>
            <a:noFill/>
          </a:ln>
        </p:spPr>
        <p:txBody>
          <a:bodyPr spcFirstLastPara="1" wrap="square" lIns="122775" tIns="61375" rIns="122775" bIns="61375" anchor="ctr" anchorCtr="0">
            <a:noAutofit/>
          </a:bodyPr>
          <a:lstStyle>
            <a:lvl1pPr marL="0" marR="0" lvl="0"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AU"/>
              <a:t>‹#›</a:t>
            </a:fld>
            <a:endParaRPr sz="1300">
              <a:solidFill>
                <a:schemeClr val="dk2"/>
              </a:solidFill>
              <a:latin typeface="Lato"/>
              <a:ea typeface="Lato"/>
              <a:cs typeface="Lato"/>
              <a:sym typeface="La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ext, and 2 Content 1">
  <p:cSld name="TEXT_AND_TWO_OBJECTS 2">
    <p:spTree>
      <p:nvGrpSpPr>
        <p:cNvPr id="1" name="Shape 133"/>
        <p:cNvGrpSpPr/>
        <p:nvPr/>
      </p:nvGrpSpPr>
      <p:grpSpPr>
        <a:xfrm>
          <a:off x="0" y="0"/>
          <a:ext cx="0" cy="0"/>
          <a:chOff x="0" y="0"/>
          <a:chExt cx="0" cy="0"/>
        </a:xfrm>
      </p:grpSpPr>
      <p:sp>
        <p:nvSpPr>
          <p:cNvPr id="134" name="Google Shape;134;p32"/>
          <p:cNvSpPr txBox="1">
            <a:spLocks noGrp="1"/>
          </p:cNvSpPr>
          <p:nvPr>
            <p:ph type="title"/>
          </p:nvPr>
        </p:nvSpPr>
        <p:spPr>
          <a:xfrm>
            <a:off x="914400" y="609600"/>
            <a:ext cx="10363200" cy="1143300"/>
          </a:xfrm>
          <a:prstGeom prst="rect">
            <a:avLst/>
          </a:prstGeom>
          <a:noFill/>
          <a:ln>
            <a:noFill/>
          </a:ln>
        </p:spPr>
        <p:txBody>
          <a:bodyPr spcFirstLastPara="1" wrap="square" lIns="122775" tIns="61375" rIns="122775" bIns="61375" anchor="ctr" anchorCtr="0">
            <a:no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sp>
        <p:nvSpPr>
          <p:cNvPr id="135" name="Google Shape;135;p32"/>
          <p:cNvSpPr txBox="1">
            <a:spLocks noGrp="1"/>
          </p:cNvSpPr>
          <p:nvPr>
            <p:ph type="body" idx="1"/>
          </p:nvPr>
        </p:nvSpPr>
        <p:spPr>
          <a:xfrm>
            <a:off x="914400" y="1981200"/>
            <a:ext cx="5079900" cy="41148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136" name="Google Shape;136;p32"/>
          <p:cNvSpPr txBox="1">
            <a:spLocks noGrp="1"/>
          </p:cNvSpPr>
          <p:nvPr>
            <p:ph type="body" idx="2"/>
          </p:nvPr>
        </p:nvSpPr>
        <p:spPr>
          <a:xfrm>
            <a:off x="6197600" y="1981200"/>
            <a:ext cx="5079900" cy="19812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137" name="Google Shape;137;p32"/>
          <p:cNvSpPr txBox="1">
            <a:spLocks noGrp="1"/>
          </p:cNvSpPr>
          <p:nvPr>
            <p:ph type="body" idx="3"/>
          </p:nvPr>
        </p:nvSpPr>
        <p:spPr>
          <a:xfrm>
            <a:off x="6197600" y="4114800"/>
            <a:ext cx="5079900" cy="19812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138" name="Google Shape;138;p32"/>
          <p:cNvSpPr txBox="1">
            <a:spLocks noGrp="1"/>
          </p:cNvSpPr>
          <p:nvPr>
            <p:ph type="dt" idx="10"/>
          </p:nvPr>
        </p:nvSpPr>
        <p:spPr>
          <a:xfrm>
            <a:off x="914400" y="6248400"/>
            <a:ext cx="25401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39" name="Google Shape;139;p32"/>
          <p:cNvSpPr txBox="1">
            <a:spLocks noGrp="1"/>
          </p:cNvSpPr>
          <p:nvPr>
            <p:ph type="ftr" idx="11"/>
          </p:nvPr>
        </p:nvSpPr>
        <p:spPr>
          <a:xfrm>
            <a:off x="4165600" y="6248400"/>
            <a:ext cx="38607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40" name="Google Shape;140;p32"/>
          <p:cNvSpPr txBox="1">
            <a:spLocks noGrp="1"/>
          </p:cNvSpPr>
          <p:nvPr>
            <p:ph type="sldNum" idx="12"/>
          </p:nvPr>
        </p:nvSpPr>
        <p:spPr>
          <a:xfrm>
            <a:off x="8737600" y="6248400"/>
            <a:ext cx="2540100" cy="457200"/>
          </a:xfrm>
          <a:prstGeom prst="rect">
            <a:avLst/>
          </a:prstGeom>
          <a:noFill/>
          <a:ln>
            <a:noFill/>
          </a:ln>
        </p:spPr>
        <p:txBody>
          <a:bodyPr spcFirstLastPara="1" wrap="square" lIns="122775" tIns="61375" rIns="122775" bIns="61375" anchor="ctr" anchorCtr="0">
            <a:noAutofit/>
          </a:bodyPr>
          <a:lstStyle>
            <a:lvl1pPr marL="0" marR="0" lvl="0"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AU"/>
              <a:t>‹#›</a:t>
            </a:fld>
            <a:endParaRPr sz="1300">
              <a:solidFill>
                <a:schemeClr val="dk2"/>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E5000"/>
        </a:solidFill>
        <a:effectLst/>
      </p:bgPr>
    </p:bg>
    <p:spTree>
      <p:nvGrpSpPr>
        <p:cNvPr id="1" name="Shape 15"/>
        <p:cNvGrpSpPr/>
        <p:nvPr/>
      </p:nvGrpSpPr>
      <p:grpSpPr>
        <a:xfrm>
          <a:off x="0" y="0"/>
          <a:ext cx="0" cy="0"/>
          <a:chOff x="0" y="0"/>
          <a:chExt cx="0" cy="0"/>
        </a:xfrm>
      </p:grpSpPr>
      <p:cxnSp>
        <p:nvCxnSpPr>
          <p:cNvPr id="16" name="Google Shape;16;p15"/>
          <p:cNvCxnSpPr/>
          <p:nvPr/>
        </p:nvCxnSpPr>
        <p:spPr>
          <a:xfrm>
            <a:off x="614199" y="6320000"/>
            <a:ext cx="1874400" cy="0"/>
          </a:xfrm>
          <a:prstGeom prst="straightConnector1">
            <a:avLst/>
          </a:prstGeom>
          <a:noFill/>
          <a:ln w="19050" cap="flat" cmpd="sng">
            <a:solidFill>
              <a:srgbClr val="002855"/>
            </a:solidFill>
            <a:prstDash val="solid"/>
            <a:round/>
            <a:headEnd type="none" w="sm" len="sm"/>
            <a:tailEnd type="none" w="sm" len="sm"/>
          </a:ln>
        </p:spPr>
      </p:cxnSp>
      <p:sp>
        <p:nvSpPr>
          <p:cNvPr id="17" name="Google Shape;17;p15"/>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18" name="Google Shape;18;p15"/>
          <p:cNvSpPr txBox="1">
            <a:spLocks noGrp="1"/>
          </p:cNvSpPr>
          <p:nvPr>
            <p:ph type="ctrTitle"/>
          </p:nvPr>
        </p:nvSpPr>
        <p:spPr>
          <a:xfrm>
            <a:off x="487376" y="1294000"/>
            <a:ext cx="10993500" cy="4269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1pPr>
            <a:lvl2pPr lvl="1"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2pPr>
            <a:lvl3pPr lvl="2"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3pPr>
            <a:lvl4pPr lvl="3"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4pPr>
            <a:lvl5pPr lvl="4"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5pPr>
            <a:lvl6pPr lvl="5"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6pPr>
            <a:lvl7pPr lvl="6"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7pPr>
            <a:lvl8pPr lvl="7"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8pPr>
            <a:lvl9pPr lvl="8"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9pPr>
          </a:lstStyle>
          <a:p>
            <a:endParaRPr/>
          </a:p>
        </p:txBody>
      </p:sp>
      <p:pic>
        <p:nvPicPr>
          <p:cNvPr id="19" name="Google Shape;19;p15"/>
          <p:cNvPicPr preferRelativeResize="0"/>
          <p:nvPr/>
        </p:nvPicPr>
        <p:blipFill rotWithShape="1">
          <a:blip r:embed="rId2">
            <a:alphaModFix/>
          </a:blip>
          <a:srcRect/>
          <a:stretch/>
        </p:blipFill>
        <p:spPr>
          <a:xfrm>
            <a:off x="258622" y="609600"/>
            <a:ext cx="3454398" cy="1656630"/>
          </a:xfrm>
          <a:prstGeom prst="rect">
            <a:avLst/>
          </a:prstGeom>
          <a:noFill/>
          <a:ln>
            <a:noFill/>
          </a:ln>
        </p:spPr>
      </p:pic>
    </p:spTree>
  </p:cSld>
  <p:clrMapOvr>
    <a:masterClrMapping/>
  </p:clrMapOvr>
  <p:extLst>
    <p:ext uri="{DCECCB84-F9BA-43D5-87BE-67443E8EF086}">
      <p15:sldGuideLst xmlns:p15="http://schemas.microsoft.com/office/powerpoint/2012/main">
        <p15:guide id="1">
          <p15:clr>
            <a:srgbClr val="FA7B17"/>
          </p15:clr>
        </p15:guide>
        <p15:guide id="2" pos="7680">
          <p15:clr>
            <a:srgbClr val="FA7B17"/>
          </p15:clr>
        </p15:guide>
        <p15:guide id="3" orient="horz">
          <p15:clr>
            <a:srgbClr val="FA7B17"/>
          </p15:clr>
        </p15:guide>
        <p15:guide id="4" orient="horz" pos="4320">
          <p15:clr>
            <a:srgbClr val="FA7B17"/>
          </p15:clr>
        </p15:guide>
        <p15:guide id="5" pos="384">
          <p15:clr>
            <a:srgbClr val="002855"/>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45"/>
        <p:cNvGrpSpPr/>
        <p:nvPr/>
      </p:nvGrpSpPr>
      <p:grpSpPr>
        <a:xfrm>
          <a:off x="0" y="0"/>
          <a:ext cx="0" cy="0"/>
          <a:chOff x="0" y="0"/>
          <a:chExt cx="0" cy="0"/>
        </a:xfrm>
      </p:grpSpPr>
      <p:sp>
        <p:nvSpPr>
          <p:cNvPr id="146" name="Google Shape;146;p13"/>
          <p:cNvSpPr txBox="1">
            <a:spLocks noGrp="1"/>
          </p:cNvSpPr>
          <p:nvPr>
            <p:ph type="title"/>
          </p:nvPr>
        </p:nvSpPr>
        <p:spPr>
          <a:xfrm>
            <a:off x="914400" y="609600"/>
            <a:ext cx="10363200" cy="1143300"/>
          </a:xfrm>
          <a:prstGeom prst="rect">
            <a:avLst/>
          </a:prstGeom>
          <a:noFill/>
          <a:ln>
            <a:noFill/>
          </a:ln>
        </p:spPr>
        <p:txBody>
          <a:bodyPr spcFirstLastPara="1" wrap="square" lIns="122775" tIns="61375" rIns="122775" bIns="61375" anchor="ctr" anchorCtr="0">
            <a:no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sp>
        <p:nvSpPr>
          <p:cNvPr id="147" name="Google Shape;147;p13"/>
          <p:cNvSpPr txBox="1">
            <a:spLocks noGrp="1"/>
          </p:cNvSpPr>
          <p:nvPr>
            <p:ph type="body" idx="1"/>
          </p:nvPr>
        </p:nvSpPr>
        <p:spPr>
          <a:xfrm>
            <a:off x="914400" y="1981200"/>
            <a:ext cx="10363200" cy="41148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148" name="Google Shape;148;p13"/>
          <p:cNvSpPr txBox="1">
            <a:spLocks noGrp="1"/>
          </p:cNvSpPr>
          <p:nvPr>
            <p:ph type="dt" idx="10"/>
          </p:nvPr>
        </p:nvSpPr>
        <p:spPr>
          <a:xfrm>
            <a:off x="914400" y="6248400"/>
            <a:ext cx="25401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49" name="Google Shape;149;p13"/>
          <p:cNvSpPr txBox="1">
            <a:spLocks noGrp="1"/>
          </p:cNvSpPr>
          <p:nvPr>
            <p:ph type="ftr" idx="11"/>
          </p:nvPr>
        </p:nvSpPr>
        <p:spPr>
          <a:xfrm>
            <a:off x="4165600" y="6248400"/>
            <a:ext cx="38607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50" name="Google Shape;150;p13"/>
          <p:cNvSpPr txBox="1">
            <a:spLocks noGrp="1"/>
          </p:cNvSpPr>
          <p:nvPr>
            <p:ph type="sldNum" idx="12"/>
          </p:nvPr>
        </p:nvSpPr>
        <p:spPr>
          <a:xfrm>
            <a:off x="8737600" y="6248400"/>
            <a:ext cx="2540100" cy="457200"/>
          </a:xfrm>
          <a:prstGeom prst="rect">
            <a:avLst/>
          </a:prstGeom>
          <a:noFill/>
          <a:ln>
            <a:noFill/>
          </a:ln>
        </p:spPr>
        <p:txBody>
          <a:bodyPr spcFirstLastPara="1" wrap="square" lIns="122775" tIns="61375" rIns="122775" bIns="61375" anchor="ctr" anchorCtr="0">
            <a:noAutofit/>
          </a:bodyPr>
          <a:lstStyle>
            <a:lvl1pPr marL="0" marR="0" lvl="0"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AU"/>
              <a:t>‹#›</a:t>
            </a:fld>
            <a:endParaRPr sz="1300">
              <a:solidFill>
                <a:schemeClr val="dk2"/>
              </a:solidFill>
              <a:latin typeface="Lato"/>
              <a:ea typeface="Lato"/>
              <a:cs typeface="Lato"/>
              <a:sym typeface="Lato"/>
            </a:endParaRPr>
          </a:p>
        </p:txBody>
      </p:sp>
      <p:sp>
        <p:nvSpPr>
          <p:cNvPr id="151" name="Google Shape;151;p13"/>
          <p:cNvSpPr txBox="1">
            <a:spLocks noGrp="1"/>
          </p:cNvSpPr>
          <p:nvPr>
            <p:ph type="sldNum" idx="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bg>
      <p:bgPr>
        <a:noFill/>
        <a:effectLst/>
      </p:bgPr>
    </p:bg>
    <p:spTree>
      <p:nvGrpSpPr>
        <p:cNvPr id="1" name="Shape 166"/>
        <p:cNvGrpSpPr/>
        <p:nvPr/>
      </p:nvGrpSpPr>
      <p:grpSpPr>
        <a:xfrm>
          <a:off x="0" y="0"/>
          <a:ext cx="0" cy="0"/>
          <a:chOff x="0" y="0"/>
          <a:chExt cx="0" cy="0"/>
        </a:xfrm>
      </p:grpSpPr>
      <p:pic>
        <p:nvPicPr>
          <p:cNvPr id="167" name="Google Shape;167;p33"/>
          <p:cNvPicPr preferRelativeResize="0"/>
          <p:nvPr/>
        </p:nvPicPr>
        <p:blipFill rotWithShape="1">
          <a:blip r:embed="rId2">
            <a:alphaModFix/>
          </a:blip>
          <a:srcRect/>
          <a:stretch/>
        </p:blipFill>
        <p:spPr>
          <a:xfrm>
            <a:off x="9289266" y="-263300"/>
            <a:ext cx="2902733" cy="2177034"/>
          </a:xfrm>
          <a:prstGeom prst="rect">
            <a:avLst/>
          </a:prstGeom>
          <a:noFill/>
          <a:ln>
            <a:noFill/>
          </a:ln>
        </p:spPr>
      </p:pic>
      <p:pic>
        <p:nvPicPr>
          <p:cNvPr id="168" name="Google Shape;168;p33"/>
          <p:cNvPicPr preferRelativeResize="0"/>
          <p:nvPr/>
        </p:nvPicPr>
        <p:blipFill rotWithShape="1">
          <a:blip r:embed="rId3">
            <a:alphaModFix/>
          </a:blip>
          <a:srcRect t="3916" b="10948"/>
          <a:stretch/>
        </p:blipFill>
        <p:spPr>
          <a:xfrm>
            <a:off x="7809301" y="1913733"/>
            <a:ext cx="4382699" cy="4975099"/>
          </a:xfrm>
          <a:prstGeom prst="rect">
            <a:avLst/>
          </a:prstGeom>
          <a:noFill/>
          <a:ln>
            <a:noFill/>
          </a:ln>
        </p:spPr>
      </p:pic>
      <p:grpSp>
        <p:nvGrpSpPr>
          <p:cNvPr id="169" name="Google Shape;169;p33"/>
          <p:cNvGrpSpPr/>
          <p:nvPr/>
        </p:nvGrpSpPr>
        <p:grpSpPr>
          <a:xfrm>
            <a:off x="-3519168" y="-3030300"/>
            <a:ext cx="14174779" cy="9919132"/>
            <a:chOff x="-2598600" y="-2272910"/>
            <a:chExt cx="10631350" cy="7439535"/>
          </a:xfrm>
        </p:grpSpPr>
        <p:sp>
          <p:nvSpPr>
            <p:cNvPr id="170" name="Google Shape;170;p33"/>
            <p:cNvSpPr/>
            <p:nvPr/>
          </p:nvSpPr>
          <p:spPr>
            <a:xfrm rot="10800000" flipH="1">
              <a:off x="-2548550" y="-2272910"/>
              <a:ext cx="10581300" cy="3708200"/>
            </a:xfrm>
            <a:prstGeom prst="flowChartInputOutput">
              <a:avLst/>
            </a:prstGeom>
            <a:solidFill>
              <a:srgbClr val="FFFFFF"/>
            </a:solidFill>
            <a:ln>
              <a:noFill/>
            </a:ln>
            <a:effectLst>
              <a:outerShdw blurRad="157163" dist="19050" dir="5400000" algn="bl" rotWithShape="0">
                <a:srgbClr val="000000">
                  <a:alpha val="53333"/>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71" name="Google Shape;171;p33"/>
            <p:cNvSpPr/>
            <p:nvPr/>
          </p:nvSpPr>
          <p:spPr>
            <a:xfrm>
              <a:off x="-2598600" y="1435300"/>
              <a:ext cx="10631350" cy="3731325"/>
            </a:xfrm>
            <a:prstGeom prst="flowChartInputOutput">
              <a:avLst/>
            </a:prstGeom>
            <a:solidFill>
              <a:srgbClr val="FFFFFF"/>
            </a:solidFill>
            <a:ln>
              <a:noFill/>
            </a:ln>
            <a:effectLst>
              <a:outerShdw blurRad="157163" dist="19050" dir="5400000" algn="bl" rotWithShape="0">
                <a:srgbClr val="000000">
                  <a:alpha val="53333"/>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172" name="Google Shape;172;p33"/>
          <p:cNvSpPr/>
          <p:nvPr/>
        </p:nvSpPr>
        <p:spPr>
          <a:xfrm rot="10562507" flipH="1">
            <a:off x="-3640033" y="-2536780"/>
            <a:ext cx="14108400" cy="4944267"/>
          </a:xfrm>
          <a:prstGeom prst="flowChartInputOutput">
            <a:avLst/>
          </a:prstGeom>
          <a:solidFill>
            <a:srgbClr val="0028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73" name="Google Shape;173;p33"/>
          <p:cNvSpPr/>
          <p:nvPr/>
        </p:nvSpPr>
        <p:spPr>
          <a:xfrm rot="10800000" flipH="1">
            <a:off x="-3486200" y="-3030546"/>
            <a:ext cx="14108400" cy="4944267"/>
          </a:xfrm>
          <a:prstGeom prst="flowChartInputOutput">
            <a:avLst/>
          </a:prstGeom>
          <a:solidFill>
            <a:srgbClr val="0028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74" name="Google Shape;174;p33"/>
          <p:cNvSpPr/>
          <p:nvPr/>
        </p:nvSpPr>
        <p:spPr>
          <a:xfrm>
            <a:off x="-3552933" y="1913733"/>
            <a:ext cx="14175133" cy="4975100"/>
          </a:xfrm>
          <a:prstGeom prst="flowChartInputOutput">
            <a:avLst/>
          </a:prstGeom>
          <a:solidFill>
            <a:srgbClr val="0028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 name="Google Shape;175;p33"/>
          <p:cNvPicPr preferRelativeResize="0"/>
          <p:nvPr/>
        </p:nvPicPr>
        <p:blipFill rotWithShape="1">
          <a:blip r:embed="rId4">
            <a:alphaModFix/>
          </a:blip>
          <a:srcRect/>
          <a:stretch/>
        </p:blipFill>
        <p:spPr>
          <a:xfrm>
            <a:off x="179449" y="296677"/>
            <a:ext cx="4126765" cy="1999964"/>
          </a:xfrm>
          <a:prstGeom prst="rect">
            <a:avLst/>
          </a:prstGeom>
          <a:noFill/>
          <a:ln>
            <a:noFill/>
          </a:ln>
        </p:spPr>
      </p:pic>
      <p:cxnSp>
        <p:nvCxnSpPr>
          <p:cNvPr id="176" name="Google Shape;176;p33"/>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sp>
        <p:nvSpPr>
          <p:cNvPr id="177" name="Google Shape;177;p33"/>
          <p:cNvSpPr txBox="1">
            <a:spLocks noGrp="1"/>
          </p:cNvSpPr>
          <p:nvPr>
            <p:ph type="ctrTitle"/>
          </p:nvPr>
        </p:nvSpPr>
        <p:spPr>
          <a:xfrm>
            <a:off x="487376" y="2834267"/>
            <a:ext cx="8442000" cy="20559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1pPr>
            <a:lvl2pPr lvl="1"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2pPr>
            <a:lvl3pPr lvl="2"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3pPr>
            <a:lvl4pPr lvl="3"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4pPr>
            <a:lvl5pPr lvl="4"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5pPr>
            <a:lvl6pPr lvl="5"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6pPr>
            <a:lvl7pPr lvl="6"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7pPr>
            <a:lvl8pPr lvl="7"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8pPr>
            <a:lvl9pPr lvl="8"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9pPr>
          </a:lstStyle>
          <a:p>
            <a:endParaRPr/>
          </a:p>
        </p:txBody>
      </p:sp>
      <p:sp>
        <p:nvSpPr>
          <p:cNvPr id="178" name="Google Shape;178;p33"/>
          <p:cNvSpPr txBox="1">
            <a:spLocks noGrp="1"/>
          </p:cNvSpPr>
          <p:nvPr>
            <p:ph type="subTitle" idx="1"/>
          </p:nvPr>
        </p:nvSpPr>
        <p:spPr>
          <a:xfrm>
            <a:off x="512098" y="4317933"/>
            <a:ext cx="8442000" cy="1655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Clr>
                <a:schemeClr val="lt1"/>
              </a:buClr>
              <a:buSzPts val="2400"/>
              <a:buFont typeface="Roboto"/>
              <a:buNone/>
              <a:defRPr>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79" name="Google Shape;179;p33"/>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pos="384">
          <p15:clr>
            <a:srgbClr val="FA7B17"/>
          </p15:clr>
        </p15:guide>
        <p15:guide id="2" orient="horz" pos="457">
          <p15:clr>
            <a:srgbClr val="FA7B17"/>
          </p15:clr>
        </p15:guide>
        <p15:guide id="3" orient="horz">
          <p15:clr>
            <a:srgbClr val="FA7B17"/>
          </p15:clr>
        </p15:guide>
        <p15:guide id="4" orient="horz" pos="4320">
          <p15:clr>
            <a:srgbClr val="FA7B17"/>
          </p15:clr>
        </p15:guide>
        <p15:guide id="5">
          <p15:clr>
            <a:srgbClr val="FA7B17"/>
          </p15:clr>
        </p15:guide>
        <p15:guide id="6" pos="768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E5000"/>
        </a:solidFill>
        <a:effectLst/>
      </p:bgPr>
    </p:bg>
    <p:spTree>
      <p:nvGrpSpPr>
        <p:cNvPr id="1" name="Shape 180"/>
        <p:cNvGrpSpPr/>
        <p:nvPr/>
      </p:nvGrpSpPr>
      <p:grpSpPr>
        <a:xfrm>
          <a:off x="0" y="0"/>
          <a:ext cx="0" cy="0"/>
          <a:chOff x="0" y="0"/>
          <a:chExt cx="0" cy="0"/>
        </a:xfrm>
      </p:grpSpPr>
      <p:cxnSp>
        <p:nvCxnSpPr>
          <p:cNvPr id="181" name="Google Shape;181;p34"/>
          <p:cNvCxnSpPr/>
          <p:nvPr/>
        </p:nvCxnSpPr>
        <p:spPr>
          <a:xfrm>
            <a:off x="614199" y="6320000"/>
            <a:ext cx="1874400" cy="0"/>
          </a:xfrm>
          <a:prstGeom prst="straightConnector1">
            <a:avLst/>
          </a:prstGeom>
          <a:noFill/>
          <a:ln w="19050" cap="flat" cmpd="sng">
            <a:solidFill>
              <a:srgbClr val="002855"/>
            </a:solidFill>
            <a:prstDash val="solid"/>
            <a:round/>
            <a:headEnd type="none" w="sm" len="sm"/>
            <a:tailEnd type="none" w="sm" len="sm"/>
          </a:ln>
        </p:spPr>
      </p:cxnSp>
      <p:sp>
        <p:nvSpPr>
          <p:cNvPr id="182" name="Google Shape;182;p34"/>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183" name="Google Shape;183;p34"/>
          <p:cNvSpPr txBox="1">
            <a:spLocks noGrp="1"/>
          </p:cNvSpPr>
          <p:nvPr>
            <p:ph type="ctrTitle"/>
          </p:nvPr>
        </p:nvSpPr>
        <p:spPr>
          <a:xfrm>
            <a:off x="487376" y="1294000"/>
            <a:ext cx="10993500" cy="42699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1pPr>
            <a:lvl2pPr lvl="1"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2pPr>
            <a:lvl3pPr lvl="2"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3pPr>
            <a:lvl4pPr lvl="3"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4pPr>
            <a:lvl5pPr lvl="4"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5pPr>
            <a:lvl6pPr lvl="5"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6pPr>
            <a:lvl7pPr lvl="6"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7pPr>
            <a:lvl8pPr lvl="7"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8pPr>
            <a:lvl9pPr lvl="8"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9pPr>
          </a:lstStyle>
          <a:p>
            <a:endParaRPr/>
          </a:p>
        </p:txBody>
      </p:sp>
      <p:pic>
        <p:nvPicPr>
          <p:cNvPr id="184" name="Google Shape;184;p34"/>
          <p:cNvPicPr preferRelativeResize="0"/>
          <p:nvPr/>
        </p:nvPicPr>
        <p:blipFill rotWithShape="1">
          <a:blip r:embed="rId2">
            <a:alphaModFix/>
          </a:blip>
          <a:srcRect/>
          <a:stretch/>
        </p:blipFill>
        <p:spPr>
          <a:xfrm>
            <a:off x="258622" y="609600"/>
            <a:ext cx="3454398" cy="1656630"/>
          </a:xfrm>
          <a:prstGeom prst="rect">
            <a:avLst/>
          </a:prstGeom>
          <a:noFill/>
          <a:ln>
            <a:noFill/>
          </a:ln>
        </p:spPr>
      </p:pic>
    </p:spTree>
  </p:cSld>
  <p:clrMapOvr>
    <a:masterClrMapping/>
  </p:clrMapOvr>
  <p:extLst>
    <p:ext uri="{DCECCB84-F9BA-43D5-87BE-67443E8EF086}">
      <p15:sldGuideLst xmlns:p15="http://schemas.microsoft.com/office/powerpoint/2012/main">
        <p15:guide id="1">
          <p15:clr>
            <a:srgbClr val="FA7B17"/>
          </p15:clr>
        </p15:guide>
        <p15:guide id="2" pos="7680">
          <p15:clr>
            <a:srgbClr val="FA7B17"/>
          </p15:clr>
        </p15:guide>
        <p15:guide id="3" orient="horz">
          <p15:clr>
            <a:srgbClr val="FA7B17"/>
          </p15:clr>
        </p15:guide>
        <p15:guide id="4" orient="horz" pos="4320">
          <p15:clr>
            <a:srgbClr val="FA7B17"/>
          </p15:clr>
        </p15:guide>
        <p15:guide id="5" pos="384">
          <p15:clr>
            <a:srgbClr val="002855"/>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479612" y="4064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4000"/>
              <a:buFont typeface="Roboto Medium"/>
              <a:buNone/>
              <a:defRPr b="0">
                <a:solidFill>
                  <a:srgbClr val="002855"/>
                </a:solidFill>
                <a:latin typeface="Roboto Medium"/>
                <a:ea typeface="Roboto Medium"/>
                <a:cs typeface="Roboto Medium"/>
                <a:sym typeface="Roboto Medium"/>
              </a:defRPr>
            </a:lvl1pPr>
            <a:lvl2pPr lvl="1"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sp>
        <p:nvSpPr>
          <p:cNvPr id="187" name="Google Shape;187;p35"/>
          <p:cNvSpPr txBox="1">
            <a:spLocks noGrp="1"/>
          </p:cNvSpPr>
          <p:nvPr>
            <p:ph type="body" idx="1"/>
          </p:nvPr>
        </p:nvSpPr>
        <p:spPr>
          <a:xfrm>
            <a:off x="479612" y="1686400"/>
            <a:ext cx="8428800" cy="4003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Clr>
                <a:srgbClr val="002855"/>
              </a:buClr>
              <a:buSzPts val="2400"/>
              <a:buFont typeface="Roboto"/>
              <a:buChar char="●"/>
              <a:defRPr>
                <a:solidFill>
                  <a:srgbClr val="002855"/>
                </a:solidFill>
                <a:latin typeface="Roboto"/>
                <a:ea typeface="Roboto"/>
                <a:cs typeface="Roboto"/>
                <a:sym typeface="Roboto"/>
              </a:defRPr>
            </a:lvl1pPr>
            <a:lvl2pPr marL="914400" lvl="1"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2pPr>
            <a:lvl3pPr marL="1371600" lvl="2"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3pPr>
            <a:lvl4pPr marL="1828800" lvl="3"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4pPr>
            <a:lvl5pPr marL="2286000" lvl="4"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5pPr>
            <a:lvl6pPr marL="2743200" lvl="5"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6pPr>
            <a:lvl7pPr marL="3200400" lvl="6"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7pPr>
            <a:lvl8pPr marL="3657600" lvl="7"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8pPr>
            <a:lvl9pPr marL="4114800" lvl="8" indent="-349250" algn="l">
              <a:lnSpc>
                <a:spcPct val="115000"/>
              </a:lnSpc>
              <a:spcBef>
                <a:spcPts val="2100"/>
              </a:spcBef>
              <a:spcAft>
                <a:spcPts val="2100"/>
              </a:spcAft>
              <a:buClr>
                <a:srgbClr val="002855"/>
              </a:buClr>
              <a:buSzPts val="1900"/>
              <a:buFont typeface="Roboto"/>
              <a:buChar char="■"/>
              <a:defRPr>
                <a:solidFill>
                  <a:srgbClr val="002855"/>
                </a:solidFill>
                <a:latin typeface="Roboto"/>
                <a:ea typeface="Roboto"/>
                <a:cs typeface="Roboto"/>
                <a:sym typeface="Roboto"/>
              </a:defRPr>
            </a:lvl9pPr>
          </a:lstStyle>
          <a:p>
            <a:endParaRPr/>
          </a:p>
        </p:txBody>
      </p:sp>
      <p:cxnSp>
        <p:nvCxnSpPr>
          <p:cNvPr id="188" name="Google Shape;188;p35"/>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sp>
        <p:nvSpPr>
          <p:cNvPr id="189" name="Google Shape;189;p35"/>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pic>
        <p:nvPicPr>
          <p:cNvPr id="190" name="Google Shape;190;p35"/>
          <p:cNvPicPr preferRelativeResize="0"/>
          <p:nvPr/>
        </p:nvPicPr>
        <p:blipFill rotWithShape="1">
          <a:blip r:embed="rId2">
            <a:alphaModFix/>
          </a:blip>
          <a:srcRect l="49" r="39"/>
          <a:stretch/>
        </p:blipFill>
        <p:spPr>
          <a:xfrm>
            <a:off x="10079898" y="296801"/>
            <a:ext cx="2112102" cy="1023999"/>
          </a:xfrm>
          <a:prstGeom prst="rect">
            <a:avLst/>
          </a:prstGeom>
          <a:noFill/>
          <a:ln>
            <a:noFill/>
          </a:ln>
        </p:spPr>
      </p:pic>
    </p:spTree>
  </p:cSld>
  <p:clrMapOvr>
    <a:masterClrMapping/>
  </p:clrMapOvr>
  <p:extLst>
    <p:ext uri="{DCECCB84-F9BA-43D5-87BE-67443E8EF086}">
      <p15:sldGuideLst xmlns:p15="http://schemas.microsoft.com/office/powerpoint/2012/main">
        <p15:guide id="1" pos="387">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1"/>
        <p:cNvGrpSpPr/>
        <p:nvPr/>
      </p:nvGrpSpPr>
      <p:grpSpPr>
        <a:xfrm>
          <a:off x="0" y="0"/>
          <a:ext cx="0" cy="0"/>
          <a:chOff x="0" y="0"/>
          <a:chExt cx="0" cy="0"/>
        </a:xfrm>
      </p:grpSpPr>
      <p:cxnSp>
        <p:nvCxnSpPr>
          <p:cNvPr id="192" name="Google Shape;192;p36"/>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sp>
        <p:nvSpPr>
          <p:cNvPr id="193" name="Google Shape;193;p36"/>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194" name="Google Shape;194;p36"/>
          <p:cNvSpPr txBox="1">
            <a:spLocks noGrp="1"/>
          </p:cNvSpPr>
          <p:nvPr>
            <p:ph type="title"/>
          </p:nvPr>
        </p:nvSpPr>
        <p:spPr>
          <a:xfrm>
            <a:off x="479612" y="4064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4000"/>
              <a:buFont typeface="Roboto Medium"/>
              <a:buNone/>
              <a:defRPr b="0">
                <a:solidFill>
                  <a:srgbClr val="002855"/>
                </a:solidFill>
                <a:latin typeface="Roboto Medium"/>
                <a:ea typeface="Roboto Medium"/>
                <a:cs typeface="Roboto Medium"/>
                <a:sym typeface="Roboto Medium"/>
              </a:defRPr>
            </a:lvl1pPr>
            <a:lvl2pPr lvl="1"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sp>
        <p:nvSpPr>
          <p:cNvPr id="195" name="Google Shape;195;p36"/>
          <p:cNvSpPr txBox="1">
            <a:spLocks noGrp="1"/>
          </p:cNvSpPr>
          <p:nvPr>
            <p:ph type="body" idx="1"/>
          </p:nvPr>
        </p:nvSpPr>
        <p:spPr>
          <a:xfrm>
            <a:off x="479612" y="1686400"/>
            <a:ext cx="8428800" cy="4003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Clr>
                <a:srgbClr val="002855"/>
              </a:buClr>
              <a:buSzPts val="2400"/>
              <a:buFont typeface="Roboto"/>
              <a:buChar char="●"/>
              <a:defRPr>
                <a:solidFill>
                  <a:srgbClr val="002855"/>
                </a:solidFill>
                <a:latin typeface="Roboto"/>
                <a:ea typeface="Roboto"/>
                <a:cs typeface="Roboto"/>
                <a:sym typeface="Roboto"/>
              </a:defRPr>
            </a:lvl1pPr>
            <a:lvl2pPr marL="914400" lvl="1"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2pPr>
            <a:lvl3pPr marL="1371600" lvl="2"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3pPr>
            <a:lvl4pPr marL="1828800" lvl="3"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4pPr>
            <a:lvl5pPr marL="2286000" lvl="4"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5pPr>
            <a:lvl6pPr marL="2743200" lvl="5"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6pPr>
            <a:lvl7pPr marL="3200400" lvl="6"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7pPr>
            <a:lvl8pPr marL="3657600" lvl="7"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8pPr>
            <a:lvl9pPr marL="4114800" lvl="8" indent="-349250" algn="l">
              <a:lnSpc>
                <a:spcPct val="115000"/>
              </a:lnSpc>
              <a:spcBef>
                <a:spcPts val="2100"/>
              </a:spcBef>
              <a:spcAft>
                <a:spcPts val="2100"/>
              </a:spcAft>
              <a:buClr>
                <a:srgbClr val="002855"/>
              </a:buClr>
              <a:buSzPts val="1900"/>
              <a:buFont typeface="Roboto"/>
              <a:buChar char="■"/>
              <a:defRPr>
                <a:solidFill>
                  <a:srgbClr val="002855"/>
                </a:solidFill>
                <a:latin typeface="Roboto"/>
                <a:ea typeface="Roboto"/>
                <a:cs typeface="Roboto"/>
                <a:sym typeface="Roboto"/>
              </a:defRPr>
            </a:lvl9pPr>
          </a:lstStyle>
          <a:p>
            <a:endParaRPr/>
          </a:p>
        </p:txBody>
      </p:sp>
      <p:sp>
        <p:nvSpPr>
          <p:cNvPr id="196" name="Google Shape;196;p36"/>
          <p:cNvSpPr txBox="1">
            <a:spLocks noGrp="1"/>
          </p:cNvSpPr>
          <p:nvPr>
            <p:ph type="body" idx="2"/>
          </p:nvPr>
        </p:nvSpPr>
        <p:spPr>
          <a:xfrm>
            <a:off x="6400800" y="1686400"/>
            <a:ext cx="8428800" cy="4003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Clr>
                <a:srgbClr val="002855"/>
              </a:buClr>
              <a:buSzPts val="2400"/>
              <a:buFont typeface="Roboto"/>
              <a:buChar char="●"/>
              <a:defRPr>
                <a:solidFill>
                  <a:srgbClr val="002855"/>
                </a:solidFill>
                <a:latin typeface="Roboto"/>
                <a:ea typeface="Roboto"/>
                <a:cs typeface="Roboto"/>
                <a:sym typeface="Roboto"/>
              </a:defRPr>
            </a:lvl1pPr>
            <a:lvl2pPr marL="914400" lvl="1"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2pPr>
            <a:lvl3pPr marL="1371600" lvl="2"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3pPr>
            <a:lvl4pPr marL="1828800" lvl="3"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4pPr>
            <a:lvl5pPr marL="2286000" lvl="4"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5pPr>
            <a:lvl6pPr marL="2743200" lvl="5"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6pPr>
            <a:lvl7pPr marL="3200400" lvl="6"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7pPr>
            <a:lvl8pPr marL="3657600" lvl="7"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8pPr>
            <a:lvl9pPr marL="4114800" lvl="8" indent="-349250" algn="l">
              <a:lnSpc>
                <a:spcPct val="115000"/>
              </a:lnSpc>
              <a:spcBef>
                <a:spcPts val="2100"/>
              </a:spcBef>
              <a:spcAft>
                <a:spcPts val="2100"/>
              </a:spcAft>
              <a:buClr>
                <a:srgbClr val="002855"/>
              </a:buClr>
              <a:buSzPts val="1900"/>
              <a:buFont typeface="Roboto"/>
              <a:buChar char="■"/>
              <a:defRPr>
                <a:solidFill>
                  <a:srgbClr val="002855"/>
                </a:solidFill>
                <a:latin typeface="Roboto"/>
                <a:ea typeface="Roboto"/>
                <a:cs typeface="Roboto"/>
                <a:sym typeface="Roboto"/>
              </a:defRPr>
            </a:lvl9pPr>
          </a:lstStyle>
          <a:p>
            <a:endParaRPr/>
          </a:p>
        </p:txBody>
      </p:sp>
      <p:pic>
        <p:nvPicPr>
          <p:cNvPr id="197" name="Google Shape;197;p36"/>
          <p:cNvPicPr preferRelativeResize="0"/>
          <p:nvPr/>
        </p:nvPicPr>
        <p:blipFill rotWithShape="1">
          <a:blip r:embed="rId2">
            <a:alphaModFix/>
          </a:blip>
          <a:srcRect l="49" r="39"/>
          <a:stretch/>
        </p:blipFill>
        <p:spPr>
          <a:xfrm>
            <a:off x="10079898" y="296801"/>
            <a:ext cx="2112102" cy="10239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sp>
        <p:nvSpPr>
          <p:cNvPr id="199" name="Google Shape;199;p37"/>
          <p:cNvSpPr/>
          <p:nvPr/>
        </p:nvSpPr>
        <p:spPr>
          <a:xfrm>
            <a:off x="0" y="0"/>
            <a:ext cx="12192000" cy="1422300"/>
          </a:xfrm>
          <a:prstGeom prst="rect">
            <a:avLst/>
          </a:prstGeom>
          <a:gradFill>
            <a:gsLst>
              <a:gs pos="0">
                <a:srgbClr val="002B5C"/>
              </a:gs>
              <a:gs pos="100000">
                <a:srgbClr val="001D3D"/>
              </a:gs>
            </a:gsLst>
            <a:path path="circle">
              <a:fillToRect r="100000" b="100000"/>
            </a:path>
            <a:tileRect l="-100000" t="-10000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7"/>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201" name="Google Shape;201;p37"/>
          <p:cNvSpPr txBox="1">
            <a:spLocks noGrp="1"/>
          </p:cNvSpPr>
          <p:nvPr>
            <p:ph type="title"/>
          </p:nvPr>
        </p:nvSpPr>
        <p:spPr>
          <a:xfrm>
            <a:off x="479612" y="4064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4000"/>
              <a:buFont typeface="Roboto Medium"/>
              <a:buNone/>
              <a:defRPr b="0">
                <a:solidFill>
                  <a:srgbClr val="FFFFFF"/>
                </a:solidFill>
                <a:latin typeface="Roboto Medium"/>
                <a:ea typeface="Roboto Medium"/>
                <a:cs typeface="Roboto Medium"/>
                <a:sym typeface="Roboto Medium"/>
              </a:defRPr>
            </a:lvl1pPr>
            <a:lvl2pPr lvl="1"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cxnSp>
        <p:nvCxnSpPr>
          <p:cNvPr id="202" name="Google Shape;202;p37"/>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sp>
        <p:nvSpPr>
          <p:cNvPr id="203" name="Google Shape;203;p37"/>
          <p:cNvSpPr txBox="1">
            <a:spLocks noGrp="1"/>
          </p:cNvSpPr>
          <p:nvPr>
            <p:ph type="title" idx="2"/>
          </p:nvPr>
        </p:nvSpPr>
        <p:spPr>
          <a:xfrm>
            <a:off x="479612" y="16928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1pPr>
            <a:lvl2pPr lvl="1"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9pPr>
          </a:lstStyle>
          <a:p>
            <a:endParaRPr/>
          </a:p>
        </p:txBody>
      </p:sp>
      <p:pic>
        <p:nvPicPr>
          <p:cNvPr id="204" name="Google Shape;204;p37"/>
          <p:cNvPicPr preferRelativeResize="0"/>
          <p:nvPr/>
        </p:nvPicPr>
        <p:blipFill rotWithShape="1">
          <a:blip r:embed="rId2">
            <a:alphaModFix amt="10000"/>
          </a:blip>
          <a:srcRect l="15379" t="28380" r="-15379" b="47058"/>
          <a:stretch/>
        </p:blipFill>
        <p:spPr>
          <a:xfrm>
            <a:off x="7416800" y="0"/>
            <a:ext cx="3962400" cy="1422400"/>
          </a:xfrm>
          <a:prstGeom prst="flowChartManualOperation">
            <a:avLst/>
          </a:prstGeom>
          <a:noFill/>
          <a:ln>
            <a:noFill/>
          </a:ln>
        </p:spPr>
      </p:pic>
      <p:sp>
        <p:nvSpPr>
          <p:cNvPr id="205" name="Google Shape;205;p37"/>
          <p:cNvSpPr/>
          <p:nvPr/>
        </p:nvSpPr>
        <p:spPr>
          <a:xfrm rot="10800000" flipH="1">
            <a:off x="8989621" y="-445984"/>
            <a:ext cx="4368800" cy="1524000"/>
          </a:xfrm>
          <a:prstGeom prst="flowChartInputOutput">
            <a:avLst/>
          </a:prstGeom>
          <a:solidFill>
            <a:srgbClr val="FE5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AU"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06" name="Google Shape;206;p37"/>
          <p:cNvSpPr/>
          <p:nvPr/>
        </p:nvSpPr>
        <p:spPr>
          <a:xfrm rot="10800000" flipH="1">
            <a:off x="9245600" y="-101600"/>
            <a:ext cx="4368800" cy="1524000"/>
          </a:xfrm>
          <a:prstGeom prst="flowChartInputOutput">
            <a:avLst/>
          </a:prstGeom>
          <a:solidFill>
            <a:srgbClr val="0028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AU"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pic>
        <p:nvPicPr>
          <p:cNvPr id="207" name="Google Shape;207;p37"/>
          <p:cNvPicPr preferRelativeResize="0"/>
          <p:nvPr/>
        </p:nvPicPr>
        <p:blipFill rotWithShape="1">
          <a:blip r:embed="rId3">
            <a:alphaModFix/>
          </a:blip>
          <a:srcRect/>
          <a:stretch/>
        </p:blipFill>
        <p:spPr>
          <a:xfrm>
            <a:off x="10081298" y="297199"/>
            <a:ext cx="2110704" cy="102412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08"/>
        <p:cNvGrpSpPr/>
        <p:nvPr/>
      </p:nvGrpSpPr>
      <p:grpSpPr>
        <a:xfrm>
          <a:off x="0" y="0"/>
          <a:ext cx="0" cy="0"/>
          <a:chOff x="0" y="0"/>
          <a:chExt cx="0" cy="0"/>
        </a:xfrm>
      </p:grpSpPr>
      <p:sp>
        <p:nvSpPr>
          <p:cNvPr id="209" name="Google Shape;209;p38"/>
          <p:cNvSpPr/>
          <p:nvPr/>
        </p:nvSpPr>
        <p:spPr>
          <a:xfrm>
            <a:off x="0" y="0"/>
            <a:ext cx="12192000" cy="1422300"/>
          </a:xfrm>
          <a:prstGeom prst="rect">
            <a:avLst/>
          </a:prstGeom>
          <a:solidFill>
            <a:srgbClr val="6F2C9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8"/>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211" name="Google Shape;211;p38"/>
          <p:cNvSpPr txBox="1">
            <a:spLocks noGrp="1"/>
          </p:cNvSpPr>
          <p:nvPr>
            <p:ph type="title"/>
          </p:nvPr>
        </p:nvSpPr>
        <p:spPr>
          <a:xfrm>
            <a:off x="479612" y="4064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4000"/>
              <a:buFont typeface="Roboto Medium"/>
              <a:buNone/>
              <a:defRPr b="0">
                <a:solidFill>
                  <a:srgbClr val="FFFFFF"/>
                </a:solidFill>
                <a:latin typeface="Roboto Medium"/>
                <a:ea typeface="Roboto Medium"/>
                <a:cs typeface="Roboto Medium"/>
                <a:sym typeface="Roboto Medium"/>
              </a:defRPr>
            </a:lvl1pPr>
            <a:lvl2pPr lvl="1"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cxnSp>
        <p:nvCxnSpPr>
          <p:cNvPr id="212" name="Google Shape;212;p38"/>
          <p:cNvCxnSpPr/>
          <p:nvPr/>
        </p:nvCxnSpPr>
        <p:spPr>
          <a:xfrm>
            <a:off x="614199" y="6320000"/>
            <a:ext cx="1874400" cy="0"/>
          </a:xfrm>
          <a:prstGeom prst="straightConnector1">
            <a:avLst/>
          </a:prstGeom>
          <a:noFill/>
          <a:ln w="19050" cap="flat" cmpd="sng">
            <a:solidFill>
              <a:srgbClr val="6F2C91"/>
            </a:solidFill>
            <a:prstDash val="solid"/>
            <a:round/>
            <a:headEnd type="none" w="sm" len="sm"/>
            <a:tailEnd type="none" w="sm" len="sm"/>
          </a:ln>
        </p:spPr>
      </p:cxnSp>
      <p:sp>
        <p:nvSpPr>
          <p:cNvPr id="213" name="Google Shape;213;p38"/>
          <p:cNvSpPr txBox="1">
            <a:spLocks noGrp="1"/>
          </p:cNvSpPr>
          <p:nvPr>
            <p:ph type="title" idx="2"/>
          </p:nvPr>
        </p:nvSpPr>
        <p:spPr>
          <a:xfrm>
            <a:off x="479612" y="16928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1pPr>
            <a:lvl2pPr lvl="1"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9pPr>
          </a:lstStyle>
          <a:p>
            <a:endParaRPr/>
          </a:p>
        </p:txBody>
      </p:sp>
      <p:pic>
        <p:nvPicPr>
          <p:cNvPr id="214" name="Google Shape;214;p38"/>
          <p:cNvPicPr preferRelativeResize="0"/>
          <p:nvPr/>
        </p:nvPicPr>
        <p:blipFill rotWithShape="1">
          <a:blip r:embed="rId2">
            <a:alphaModFix amt="10000"/>
          </a:blip>
          <a:srcRect l="15379" t="28380" r="-15379" b="47058"/>
          <a:stretch/>
        </p:blipFill>
        <p:spPr>
          <a:xfrm>
            <a:off x="7416800" y="0"/>
            <a:ext cx="3962400" cy="1422400"/>
          </a:xfrm>
          <a:prstGeom prst="flowChartManualOperation">
            <a:avLst/>
          </a:prstGeom>
          <a:noFill/>
          <a:ln>
            <a:noFill/>
          </a:ln>
        </p:spPr>
      </p:pic>
      <p:sp>
        <p:nvSpPr>
          <p:cNvPr id="215" name="Google Shape;215;p38"/>
          <p:cNvSpPr/>
          <p:nvPr/>
        </p:nvSpPr>
        <p:spPr>
          <a:xfrm rot="10800000" flipH="1">
            <a:off x="8989621" y="-445984"/>
            <a:ext cx="4368800" cy="1524000"/>
          </a:xfrm>
          <a:prstGeom prst="flowChartInputOutpu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AU"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16" name="Google Shape;216;p38"/>
          <p:cNvSpPr/>
          <p:nvPr/>
        </p:nvSpPr>
        <p:spPr>
          <a:xfrm rot="10800000" flipH="1">
            <a:off x="9245600" y="-101600"/>
            <a:ext cx="4368800" cy="1524000"/>
          </a:xfrm>
          <a:prstGeom prst="flowChartInputOutput">
            <a:avLst/>
          </a:prstGeom>
          <a:solidFill>
            <a:srgbClr val="58595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AU"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pic>
        <p:nvPicPr>
          <p:cNvPr id="217" name="Google Shape;217;p38"/>
          <p:cNvPicPr preferRelativeResize="0"/>
          <p:nvPr/>
        </p:nvPicPr>
        <p:blipFill rotWithShape="1">
          <a:blip r:embed="rId3">
            <a:alphaModFix/>
          </a:blip>
          <a:srcRect/>
          <a:stretch/>
        </p:blipFill>
        <p:spPr>
          <a:xfrm>
            <a:off x="9910239" y="252875"/>
            <a:ext cx="2320034" cy="11128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18"/>
        <p:cNvGrpSpPr/>
        <p:nvPr/>
      </p:nvGrpSpPr>
      <p:grpSpPr>
        <a:xfrm>
          <a:off x="0" y="0"/>
          <a:ext cx="0" cy="0"/>
          <a:chOff x="0" y="0"/>
          <a:chExt cx="0" cy="0"/>
        </a:xfrm>
      </p:grpSpPr>
      <p:pic>
        <p:nvPicPr>
          <p:cNvPr id="219" name="Google Shape;219;p39"/>
          <p:cNvPicPr preferRelativeResize="0"/>
          <p:nvPr/>
        </p:nvPicPr>
        <p:blipFill rotWithShape="1">
          <a:blip r:embed="rId2">
            <a:alphaModFix amt="10000"/>
          </a:blip>
          <a:srcRect l="15379" t="28380" r="-15379" b="47058"/>
          <a:stretch/>
        </p:blipFill>
        <p:spPr>
          <a:xfrm>
            <a:off x="8432800" y="0"/>
            <a:ext cx="3962400" cy="1422400"/>
          </a:xfrm>
          <a:prstGeom prst="flowChartManualOperation">
            <a:avLst/>
          </a:prstGeom>
          <a:noFill/>
          <a:ln>
            <a:noFill/>
          </a:ln>
        </p:spPr>
      </p:pic>
      <p:sp>
        <p:nvSpPr>
          <p:cNvPr id="220" name="Google Shape;220;p39"/>
          <p:cNvSpPr/>
          <p:nvPr/>
        </p:nvSpPr>
        <p:spPr>
          <a:xfrm rot="10800000" flipH="1">
            <a:off x="8989621" y="-445984"/>
            <a:ext cx="4368800" cy="1524000"/>
          </a:xfrm>
          <a:prstGeom prst="flowChartInputOutput">
            <a:avLst/>
          </a:prstGeom>
          <a:solidFill>
            <a:srgbClr val="FE5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AU"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21" name="Google Shape;221;p39"/>
          <p:cNvSpPr/>
          <p:nvPr/>
        </p:nvSpPr>
        <p:spPr>
          <a:xfrm rot="10800000" flipH="1">
            <a:off x="9245600" y="-101600"/>
            <a:ext cx="4368800" cy="1524000"/>
          </a:xfrm>
          <a:prstGeom prst="flowChartInputOutput">
            <a:avLst/>
          </a:prstGeom>
          <a:solidFill>
            <a:srgbClr val="0028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AU"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222" name="Google Shape;222;p39"/>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223" name="Google Shape;223;p39"/>
          <p:cNvSpPr txBox="1">
            <a:spLocks noGrp="1"/>
          </p:cNvSpPr>
          <p:nvPr>
            <p:ph type="title"/>
          </p:nvPr>
        </p:nvSpPr>
        <p:spPr>
          <a:xfrm>
            <a:off x="479612" y="4064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E5000"/>
              </a:buClr>
              <a:buSzPts val="4000"/>
              <a:buFont typeface="Roboto Medium"/>
              <a:buNone/>
              <a:defRPr b="0">
                <a:solidFill>
                  <a:srgbClr val="FE5000"/>
                </a:solidFill>
                <a:latin typeface="Roboto Medium"/>
                <a:ea typeface="Roboto Medium"/>
                <a:cs typeface="Roboto Medium"/>
                <a:sym typeface="Roboto Medium"/>
              </a:defRPr>
            </a:lvl1pPr>
            <a:lvl2pPr lvl="1"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cxnSp>
        <p:nvCxnSpPr>
          <p:cNvPr id="224" name="Google Shape;224;p39"/>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pic>
        <p:nvPicPr>
          <p:cNvPr id="225" name="Google Shape;225;p39"/>
          <p:cNvPicPr preferRelativeResize="0"/>
          <p:nvPr/>
        </p:nvPicPr>
        <p:blipFill rotWithShape="1">
          <a:blip r:embed="rId3">
            <a:alphaModFix/>
          </a:blip>
          <a:srcRect/>
          <a:stretch/>
        </p:blipFill>
        <p:spPr>
          <a:xfrm>
            <a:off x="10081298" y="297199"/>
            <a:ext cx="2110704" cy="1024126"/>
          </a:xfrm>
          <a:prstGeom prst="rect">
            <a:avLst/>
          </a:prstGeom>
          <a:noFill/>
          <a:ln>
            <a:noFill/>
          </a:ln>
        </p:spPr>
      </p:pic>
      <p:sp>
        <p:nvSpPr>
          <p:cNvPr id="226" name="Google Shape;226;p39"/>
          <p:cNvSpPr txBox="1">
            <a:spLocks noGrp="1"/>
          </p:cNvSpPr>
          <p:nvPr>
            <p:ph type="title" idx="2"/>
          </p:nvPr>
        </p:nvSpPr>
        <p:spPr>
          <a:xfrm>
            <a:off x="479612" y="16928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1pPr>
            <a:lvl2pPr lvl="1"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1">
  <p:cSld name="TITLE_ONLY_1_1">
    <p:spTree>
      <p:nvGrpSpPr>
        <p:cNvPr id="1" name="Shape 227"/>
        <p:cNvGrpSpPr/>
        <p:nvPr/>
      </p:nvGrpSpPr>
      <p:grpSpPr>
        <a:xfrm>
          <a:off x="0" y="0"/>
          <a:ext cx="0" cy="0"/>
          <a:chOff x="0" y="0"/>
          <a:chExt cx="0" cy="0"/>
        </a:xfrm>
      </p:grpSpPr>
      <p:sp>
        <p:nvSpPr>
          <p:cNvPr id="228" name="Google Shape;228;p40"/>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229" name="Google Shape;229;p40"/>
          <p:cNvSpPr txBox="1">
            <a:spLocks noGrp="1"/>
          </p:cNvSpPr>
          <p:nvPr>
            <p:ph type="title"/>
          </p:nvPr>
        </p:nvSpPr>
        <p:spPr>
          <a:xfrm>
            <a:off x="479612" y="4064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4000"/>
              <a:buFont typeface="Roboto Medium"/>
              <a:buNone/>
              <a:defRPr b="0">
                <a:solidFill>
                  <a:srgbClr val="002855"/>
                </a:solidFill>
                <a:latin typeface="Roboto Medium"/>
                <a:ea typeface="Roboto Medium"/>
                <a:cs typeface="Roboto Medium"/>
                <a:sym typeface="Roboto Medium"/>
              </a:defRPr>
            </a:lvl1pPr>
            <a:lvl2pPr lvl="1"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cxnSp>
        <p:nvCxnSpPr>
          <p:cNvPr id="230" name="Google Shape;230;p40"/>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pic>
        <p:nvPicPr>
          <p:cNvPr id="231" name="Google Shape;231;p40"/>
          <p:cNvPicPr preferRelativeResize="0"/>
          <p:nvPr/>
        </p:nvPicPr>
        <p:blipFill rotWithShape="1">
          <a:blip r:embed="rId2">
            <a:alphaModFix/>
          </a:blip>
          <a:srcRect l="49" r="39"/>
          <a:stretch/>
        </p:blipFill>
        <p:spPr>
          <a:xfrm>
            <a:off x="10079898" y="296801"/>
            <a:ext cx="2112102" cy="1023999"/>
          </a:xfrm>
          <a:prstGeom prst="rect">
            <a:avLst/>
          </a:prstGeom>
          <a:noFill/>
          <a:ln>
            <a:noFill/>
          </a:ln>
        </p:spPr>
      </p:pic>
      <p:sp>
        <p:nvSpPr>
          <p:cNvPr id="232" name="Google Shape;232;p40"/>
          <p:cNvSpPr txBox="1">
            <a:spLocks noGrp="1"/>
          </p:cNvSpPr>
          <p:nvPr>
            <p:ph type="title" idx="2"/>
          </p:nvPr>
        </p:nvSpPr>
        <p:spPr>
          <a:xfrm>
            <a:off x="479612" y="16928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1pPr>
            <a:lvl2pPr lvl="1"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3"/>
        <p:cNvGrpSpPr/>
        <p:nvPr/>
      </p:nvGrpSpPr>
      <p:grpSpPr>
        <a:xfrm>
          <a:off x="0" y="0"/>
          <a:ext cx="0" cy="0"/>
          <a:chOff x="0" y="0"/>
          <a:chExt cx="0" cy="0"/>
        </a:xfrm>
      </p:grpSpPr>
      <p:sp>
        <p:nvSpPr>
          <p:cNvPr id="234" name="Google Shape;234;p41"/>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235" name="Google Shape;235;p41"/>
          <p:cNvSpPr txBox="1">
            <a:spLocks noGrp="1"/>
          </p:cNvSpPr>
          <p:nvPr>
            <p:ph type="title"/>
          </p:nvPr>
        </p:nvSpPr>
        <p:spPr>
          <a:xfrm>
            <a:off x="711200" y="406400"/>
            <a:ext cx="10769700" cy="1117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rgbClr val="002855"/>
              </a:buClr>
              <a:buSzPts val="4000"/>
              <a:buFont typeface="Roboto Medium"/>
              <a:buNone/>
              <a:defRPr b="0">
                <a:solidFill>
                  <a:srgbClr val="002855"/>
                </a:solidFill>
                <a:latin typeface="Roboto Medium"/>
                <a:ea typeface="Roboto Medium"/>
                <a:cs typeface="Roboto Medium"/>
                <a:sym typeface="Roboto Medium"/>
              </a:defRPr>
            </a:lvl1pPr>
            <a:lvl2pPr lvl="1"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cxnSp>
        <p:nvCxnSpPr>
          <p:cNvPr id="236" name="Google Shape;236;p41"/>
          <p:cNvCxnSpPr/>
          <p:nvPr/>
        </p:nvCxnSpPr>
        <p:spPr>
          <a:xfrm>
            <a:off x="5158800" y="6320000"/>
            <a:ext cx="1874400" cy="0"/>
          </a:xfrm>
          <a:prstGeom prst="straightConnector1">
            <a:avLst/>
          </a:prstGeom>
          <a:noFill/>
          <a:ln w="19050" cap="flat" cmpd="sng">
            <a:solidFill>
              <a:srgbClr val="FE5000"/>
            </a:solidFill>
            <a:prstDash val="solid"/>
            <a:round/>
            <a:headEnd type="none" w="sm" len="sm"/>
            <a:tailEnd type="none" w="sm" len="sm"/>
          </a:ln>
        </p:spPr>
      </p:cxnSp>
      <p:pic>
        <p:nvPicPr>
          <p:cNvPr id="237" name="Google Shape;237;p41"/>
          <p:cNvPicPr preferRelativeResize="0"/>
          <p:nvPr/>
        </p:nvPicPr>
        <p:blipFill rotWithShape="1">
          <a:blip r:embed="rId2">
            <a:alphaModFix/>
          </a:blip>
          <a:srcRect l="49" r="39"/>
          <a:stretch/>
        </p:blipFill>
        <p:spPr>
          <a:xfrm>
            <a:off x="5039949" y="5283200"/>
            <a:ext cx="2112102" cy="1023999"/>
          </a:xfrm>
          <a:prstGeom prst="rect">
            <a:avLst/>
          </a:prstGeom>
          <a:noFill/>
          <a:ln>
            <a:noFill/>
          </a:ln>
        </p:spPr>
      </p:pic>
      <p:sp>
        <p:nvSpPr>
          <p:cNvPr id="238" name="Google Shape;238;p41"/>
          <p:cNvSpPr txBox="1">
            <a:spLocks noGrp="1"/>
          </p:cNvSpPr>
          <p:nvPr>
            <p:ph type="title" idx="2"/>
          </p:nvPr>
        </p:nvSpPr>
        <p:spPr>
          <a:xfrm>
            <a:off x="1881600" y="1692800"/>
            <a:ext cx="8428800" cy="8472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1pPr>
            <a:lvl2pPr lvl="1"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2pPr>
            <a:lvl3pPr lvl="2"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3pPr>
            <a:lvl4pPr lvl="3"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4pPr>
            <a:lvl5pPr lvl="4"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5pPr>
            <a:lvl6pPr lvl="5"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6pPr>
            <a:lvl7pPr lvl="6"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7pPr>
            <a:lvl8pPr lvl="7"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8pPr>
            <a:lvl9pPr lvl="8"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479612" y="4064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4000"/>
              <a:buFont typeface="Roboto Medium"/>
              <a:buNone/>
              <a:defRPr b="0">
                <a:solidFill>
                  <a:srgbClr val="002855"/>
                </a:solidFill>
                <a:latin typeface="Roboto Medium"/>
                <a:ea typeface="Roboto Medium"/>
                <a:cs typeface="Roboto Medium"/>
                <a:sym typeface="Roboto Medium"/>
              </a:defRPr>
            </a:lvl1pPr>
            <a:lvl2pPr lvl="1"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sp>
        <p:nvSpPr>
          <p:cNvPr id="22" name="Google Shape;22;p16"/>
          <p:cNvSpPr txBox="1">
            <a:spLocks noGrp="1"/>
          </p:cNvSpPr>
          <p:nvPr>
            <p:ph type="body" idx="1"/>
          </p:nvPr>
        </p:nvSpPr>
        <p:spPr>
          <a:xfrm>
            <a:off x="479612" y="1686400"/>
            <a:ext cx="8428800" cy="4003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Clr>
                <a:srgbClr val="002855"/>
              </a:buClr>
              <a:buSzPts val="2400"/>
              <a:buFont typeface="Roboto"/>
              <a:buChar char="●"/>
              <a:defRPr>
                <a:solidFill>
                  <a:srgbClr val="002855"/>
                </a:solidFill>
                <a:latin typeface="Roboto"/>
                <a:ea typeface="Roboto"/>
                <a:cs typeface="Roboto"/>
                <a:sym typeface="Roboto"/>
              </a:defRPr>
            </a:lvl1pPr>
            <a:lvl2pPr marL="914400" lvl="1"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2pPr>
            <a:lvl3pPr marL="1371600" lvl="2"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3pPr>
            <a:lvl4pPr marL="1828800" lvl="3"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4pPr>
            <a:lvl5pPr marL="2286000" lvl="4"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5pPr>
            <a:lvl6pPr marL="2743200" lvl="5"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6pPr>
            <a:lvl7pPr marL="3200400" lvl="6"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7pPr>
            <a:lvl8pPr marL="3657600" lvl="7"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8pPr>
            <a:lvl9pPr marL="4114800" lvl="8" indent="-349250" algn="l">
              <a:lnSpc>
                <a:spcPct val="115000"/>
              </a:lnSpc>
              <a:spcBef>
                <a:spcPts val="2100"/>
              </a:spcBef>
              <a:spcAft>
                <a:spcPts val="2100"/>
              </a:spcAft>
              <a:buClr>
                <a:srgbClr val="002855"/>
              </a:buClr>
              <a:buSzPts val="1900"/>
              <a:buFont typeface="Roboto"/>
              <a:buChar char="■"/>
              <a:defRPr>
                <a:solidFill>
                  <a:srgbClr val="002855"/>
                </a:solidFill>
                <a:latin typeface="Roboto"/>
                <a:ea typeface="Roboto"/>
                <a:cs typeface="Roboto"/>
                <a:sym typeface="Roboto"/>
              </a:defRPr>
            </a:lvl9pPr>
          </a:lstStyle>
          <a:p>
            <a:endParaRPr/>
          </a:p>
        </p:txBody>
      </p:sp>
      <p:cxnSp>
        <p:nvCxnSpPr>
          <p:cNvPr id="23" name="Google Shape;23;p16"/>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sp>
        <p:nvSpPr>
          <p:cNvPr id="24" name="Google Shape;24;p16"/>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pic>
        <p:nvPicPr>
          <p:cNvPr id="25" name="Google Shape;25;p16"/>
          <p:cNvPicPr preferRelativeResize="0"/>
          <p:nvPr/>
        </p:nvPicPr>
        <p:blipFill rotWithShape="1">
          <a:blip r:embed="rId2">
            <a:alphaModFix/>
          </a:blip>
          <a:srcRect l="49" r="39"/>
          <a:stretch/>
        </p:blipFill>
        <p:spPr>
          <a:xfrm>
            <a:off x="10079898" y="296801"/>
            <a:ext cx="2112102" cy="1023999"/>
          </a:xfrm>
          <a:prstGeom prst="rect">
            <a:avLst/>
          </a:prstGeom>
          <a:noFill/>
          <a:ln>
            <a:noFill/>
          </a:ln>
        </p:spPr>
      </p:pic>
    </p:spTree>
  </p:cSld>
  <p:clrMapOvr>
    <a:masterClrMapping/>
  </p:clrMapOvr>
  <p:extLst>
    <p:ext uri="{DCECCB84-F9BA-43D5-87BE-67443E8EF086}">
      <p15:sldGuideLst xmlns:p15="http://schemas.microsoft.com/office/powerpoint/2012/main">
        <p15:guide id="1" pos="387">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239"/>
        <p:cNvGrpSpPr/>
        <p:nvPr/>
      </p:nvGrpSpPr>
      <p:grpSpPr>
        <a:xfrm>
          <a:off x="0" y="0"/>
          <a:ext cx="0" cy="0"/>
          <a:chOff x="0" y="0"/>
          <a:chExt cx="0" cy="0"/>
        </a:xfrm>
      </p:grpSpPr>
      <p:sp>
        <p:nvSpPr>
          <p:cNvPr id="240" name="Google Shape;240;p42"/>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cxnSp>
        <p:nvCxnSpPr>
          <p:cNvPr id="241" name="Google Shape;241;p42"/>
          <p:cNvCxnSpPr/>
          <p:nvPr/>
        </p:nvCxnSpPr>
        <p:spPr>
          <a:xfrm>
            <a:off x="614199" y="6320000"/>
            <a:ext cx="1874400" cy="0"/>
          </a:xfrm>
          <a:prstGeom prst="straightConnector1">
            <a:avLst/>
          </a:prstGeom>
          <a:noFill/>
          <a:ln w="19050" cap="flat" cmpd="sng">
            <a:solidFill>
              <a:srgbClr val="002855"/>
            </a:solidFill>
            <a:prstDash val="solid"/>
            <a:round/>
            <a:headEnd type="none" w="sm" len="sm"/>
            <a:tailEnd type="none" w="sm" len="sm"/>
          </a:ln>
        </p:spPr>
      </p:cxnSp>
      <p:sp>
        <p:nvSpPr>
          <p:cNvPr id="242" name="Google Shape;242;p42"/>
          <p:cNvSpPr txBox="1">
            <a:spLocks noGrp="1"/>
          </p:cNvSpPr>
          <p:nvPr>
            <p:ph type="ctrTitle"/>
          </p:nvPr>
        </p:nvSpPr>
        <p:spPr>
          <a:xfrm>
            <a:off x="487376" y="1295400"/>
            <a:ext cx="10993500" cy="42672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1pPr>
            <a:lvl2pPr lvl="1"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2pPr>
            <a:lvl3pPr lvl="2"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3pPr>
            <a:lvl4pPr lvl="3"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4pPr>
            <a:lvl5pPr lvl="4"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5pPr>
            <a:lvl6pPr lvl="5"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6pPr>
            <a:lvl7pPr lvl="6"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7pPr>
            <a:lvl8pPr lvl="7"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8pPr>
            <a:lvl9pPr lvl="8"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9pPr>
          </a:lstStyle>
          <a:p>
            <a:endParaRPr/>
          </a:p>
        </p:txBody>
      </p:sp>
      <p:pic>
        <p:nvPicPr>
          <p:cNvPr id="243" name="Google Shape;243;p42"/>
          <p:cNvPicPr preferRelativeResize="0"/>
          <p:nvPr/>
        </p:nvPicPr>
        <p:blipFill rotWithShape="1">
          <a:blip r:embed="rId2">
            <a:alphaModFix/>
          </a:blip>
          <a:srcRect/>
          <a:stretch/>
        </p:blipFill>
        <p:spPr>
          <a:xfrm>
            <a:off x="461822" y="812800"/>
            <a:ext cx="3454398" cy="165663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1">
  <p:cSld name="MAIN_POINT_1">
    <p:bg>
      <p:bgPr>
        <a:gradFill>
          <a:gsLst>
            <a:gs pos="0">
              <a:srgbClr val="002B5C"/>
            </a:gs>
            <a:gs pos="100000">
              <a:srgbClr val="001D3D"/>
            </a:gs>
          </a:gsLst>
          <a:path path="circle">
            <a:fillToRect r="100000" b="100000"/>
          </a:path>
          <a:tileRect l="-100000" t="-100000"/>
        </a:gradFill>
        <a:effectLst/>
      </p:bgPr>
    </p:bg>
    <p:spTree>
      <p:nvGrpSpPr>
        <p:cNvPr id="1" name="Shape 244"/>
        <p:cNvGrpSpPr/>
        <p:nvPr/>
      </p:nvGrpSpPr>
      <p:grpSpPr>
        <a:xfrm>
          <a:off x="0" y="0"/>
          <a:ext cx="0" cy="0"/>
          <a:chOff x="0" y="0"/>
          <a:chExt cx="0" cy="0"/>
        </a:xfrm>
      </p:grpSpPr>
      <p:sp>
        <p:nvSpPr>
          <p:cNvPr id="245" name="Google Shape;245;p43"/>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cxnSp>
        <p:nvCxnSpPr>
          <p:cNvPr id="246" name="Google Shape;246;p43"/>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sp>
        <p:nvSpPr>
          <p:cNvPr id="247" name="Google Shape;247;p43"/>
          <p:cNvSpPr txBox="1">
            <a:spLocks noGrp="1"/>
          </p:cNvSpPr>
          <p:nvPr>
            <p:ph type="ctrTitle"/>
          </p:nvPr>
        </p:nvSpPr>
        <p:spPr>
          <a:xfrm>
            <a:off x="487376" y="1295400"/>
            <a:ext cx="10993500" cy="42672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1pPr>
            <a:lvl2pPr lvl="1"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2pPr>
            <a:lvl3pPr lvl="2"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3pPr>
            <a:lvl4pPr lvl="3"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4pPr>
            <a:lvl5pPr lvl="4"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5pPr>
            <a:lvl6pPr lvl="5"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6pPr>
            <a:lvl7pPr lvl="6"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7pPr>
            <a:lvl8pPr lvl="7"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8pPr>
            <a:lvl9pPr lvl="8" algn="l">
              <a:lnSpc>
                <a:spcPct val="100000"/>
              </a:lnSpc>
              <a:spcBef>
                <a:spcPts val="0"/>
              </a:spcBef>
              <a:spcAft>
                <a:spcPts val="0"/>
              </a:spcAft>
              <a:buClr>
                <a:schemeClr val="lt1"/>
              </a:buClr>
              <a:buSzPts val="6400"/>
              <a:buFont typeface="Roboto Medium"/>
              <a:buNone/>
              <a:defRPr sz="6400" b="0">
                <a:solidFill>
                  <a:schemeClr val="lt1"/>
                </a:solidFill>
                <a:latin typeface="Roboto Medium"/>
                <a:ea typeface="Roboto Medium"/>
                <a:cs typeface="Roboto Medium"/>
                <a:sym typeface="Roboto Medium"/>
              </a:defRPr>
            </a:lvl9pPr>
          </a:lstStyle>
          <a:p>
            <a:endParaRPr/>
          </a:p>
        </p:txBody>
      </p:sp>
      <p:pic>
        <p:nvPicPr>
          <p:cNvPr id="248" name="Google Shape;248;p43"/>
          <p:cNvPicPr preferRelativeResize="0"/>
          <p:nvPr/>
        </p:nvPicPr>
        <p:blipFill rotWithShape="1">
          <a:blip r:embed="rId2">
            <a:alphaModFix/>
          </a:blip>
          <a:srcRect/>
          <a:stretch/>
        </p:blipFill>
        <p:spPr>
          <a:xfrm>
            <a:off x="258622" y="609600"/>
            <a:ext cx="3454398" cy="165663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9"/>
        <p:cNvGrpSpPr/>
        <p:nvPr/>
      </p:nvGrpSpPr>
      <p:grpSpPr>
        <a:xfrm>
          <a:off x="0" y="0"/>
          <a:ext cx="0" cy="0"/>
          <a:chOff x="0" y="0"/>
          <a:chExt cx="0" cy="0"/>
        </a:xfrm>
      </p:grpSpPr>
      <p:sp>
        <p:nvSpPr>
          <p:cNvPr id="250" name="Google Shape;250;p44"/>
          <p:cNvSpPr/>
          <p:nvPr/>
        </p:nvSpPr>
        <p:spPr>
          <a:xfrm>
            <a:off x="6096000" y="167"/>
            <a:ext cx="6096000" cy="6858000"/>
          </a:xfrm>
          <a:prstGeom prst="rect">
            <a:avLst/>
          </a:prstGeom>
          <a:gradFill>
            <a:gsLst>
              <a:gs pos="0">
                <a:srgbClr val="FE5000"/>
              </a:gs>
              <a:gs pos="100000">
                <a:srgbClr val="D44300"/>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44"/>
          <p:cNvSpPr txBox="1">
            <a:spLocks noGrp="1"/>
          </p:cNvSpPr>
          <p:nvPr>
            <p:ph type="title"/>
          </p:nvPr>
        </p:nvSpPr>
        <p:spPr>
          <a:xfrm>
            <a:off x="354000" y="1863133"/>
            <a:ext cx="5393700" cy="17577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1pPr>
            <a:lvl2pPr lvl="1"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2pPr>
            <a:lvl3pPr lvl="2"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3pPr>
            <a:lvl4pPr lvl="3"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4pPr>
            <a:lvl5pPr lvl="4"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5pPr>
            <a:lvl6pPr lvl="5"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6pPr>
            <a:lvl7pPr lvl="6"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7pPr>
            <a:lvl8pPr lvl="7"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8pPr>
            <a:lvl9pPr lvl="8" algn="ctr">
              <a:lnSpc>
                <a:spcPct val="100000"/>
              </a:lnSpc>
              <a:spcBef>
                <a:spcPts val="0"/>
              </a:spcBef>
              <a:spcAft>
                <a:spcPts val="0"/>
              </a:spcAft>
              <a:buClr>
                <a:srgbClr val="FE5000"/>
              </a:buClr>
              <a:buSzPts val="4800"/>
              <a:buFont typeface="Roboto Medium"/>
              <a:buNone/>
              <a:defRPr sz="4800" b="0">
                <a:solidFill>
                  <a:srgbClr val="FE5000"/>
                </a:solidFill>
                <a:latin typeface="Roboto Medium"/>
                <a:ea typeface="Roboto Medium"/>
                <a:cs typeface="Roboto Medium"/>
                <a:sym typeface="Roboto Medium"/>
              </a:defRPr>
            </a:lvl9pPr>
          </a:lstStyle>
          <a:p>
            <a:endParaRPr/>
          </a:p>
        </p:txBody>
      </p:sp>
      <p:sp>
        <p:nvSpPr>
          <p:cNvPr id="252" name="Google Shape;252;p44"/>
          <p:cNvSpPr txBox="1">
            <a:spLocks noGrp="1"/>
          </p:cNvSpPr>
          <p:nvPr>
            <p:ph type="subTitle" idx="1"/>
          </p:nvPr>
        </p:nvSpPr>
        <p:spPr>
          <a:xfrm>
            <a:off x="354000" y="3647161"/>
            <a:ext cx="5393700" cy="17940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rgbClr val="002855"/>
              </a:buClr>
              <a:buSzPts val="2800"/>
              <a:buFont typeface="Roboto"/>
              <a:buNone/>
              <a:defRPr sz="2800">
                <a:solidFill>
                  <a:srgbClr val="002855"/>
                </a:solidFill>
                <a:latin typeface="Roboto"/>
                <a:ea typeface="Roboto"/>
                <a:cs typeface="Roboto"/>
                <a:sym typeface="Roboto"/>
              </a:defRPr>
            </a:lvl1pPr>
            <a:lvl2pPr lvl="1" algn="ctr">
              <a:lnSpc>
                <a:spcPct val="100000"/>
              </a:lnSpc>
              <a:spcBef>
                <a:spcPts val="0"/>
              </a:spcBef>
              <a:spcAft>
                <a:spcPts val="0"/>
              </a:spcAft>
              <a:buClr>
                <a:srgbClr val="002855"/>
              </a:buClr>
              <a:buSzPts val="2800"/>
              <a:buNone/>
              <a:defRPr sz="2800">
                <a:solidFill>
                  <a:srgbClr val="002855"/>
                </a:solidFill>
              </a:defRPr>
            </a:lvl2pPr>
            <a:lvl3pPr lvl="2" algn="ctr">
              <a:lnSpc>
                <a:spcPct val="100000"/>
              </a:lnSpc>
              <a:spcBef>
                <a:spcPts val="0"/>
              </a:spcBef>
              <a:spcAft>
                <a:spcPts val="0"/>
              </a:spcAft>
              <a:buClr>
                <a:srgbClr val="002855"/>
              </a:buClr>
              <a:buSzPts val="2800"/>
              <a:buNone/>
              <a:defRPr sz="2800">
                <a:solidFill>
                  <a:srgbClr val="002855"/>
                </a:solidFill>
              </a:defRPr>
            </a:lvl3pPr>
            <a:lvl4pPr lvl="3" algn="ctr">
              <a:lnSpc>
                <a:spcPct val="100000"/>
              </a:lnSpc>
              <a:spcBef>
                <a:spcPts val="0"/>
              </a:spcBef>
              <a:spcAft>
                <a:spcPts val="0"/>
              </a:spcAft>
              <a:buClr>
                <a:srgbClr val="002855"/>
              </a:buClr>
              <a:buSzPts val="2800"/>
              <a:buNone/>
              <a:defRPr sz="2800">
                <a:solidFill>
                  <a:srgbClr val="002855"/>
                </a:solidFill>
              </a:defRPr>
            </a:lvl4pPr>
            <a:lvl5pPr lvl="4" algn="ctr">
              <a:lnSpc>
                <a:spcPct val="100000"/>
              </a:lnSpc>
              <a:spcBef>
                <a:spcPts val="0"/>
              </a:spcBef>
              <a:spcAft>
                <a:spcPts val="0"/>
              </a:spcAft>
              <a:buClr>
                <a:srgbClr val="002855"/>
              </a:buClr>
              <a:buSzPts val="2800"/>
              <a:buNone/>
              <a:defRPr sz="2800">
                <a:solidFill>
                  <a:srgbClr val="002855"/>
                </a:solidFill>
              </a:defRPr>
            </a:lvl5pPr>
            <a:lvl6pPr lvl="5" algn="ctr">
              <a:lnSpc>
                <a:spcPct val="100000"/>
              </a:lnSpc>
              <a:spcBef>
                <a:spcPts val="0"/>
              </a:spcBef>
              <a:spcAft>
                <a:spcPts val="0"/>
              </a:spcAft>
              <a:buClr>
                <a:srgbClr val="002855"/>
              </a:buClr>
              <a:buSzPts val="2800"/>
              <a:buNone/>
              <a:defRPr sz="2800">
                <a:solidFill>
                  <a:srgbClr val="002855"/>
                </a:solidFill>
              </a:defRPr>
            </a:lvl6pPr>
            <a:lvl7pPr lvl="6" algn="ctr">
              <a:lnSpc>
                <a:spcPct val="100000"/>
              </a:lnSpc>
              <a:spcBef>
                <a:spcPts val="0"/>
              </a:spcBef>
              <a:spcAft>
                <a:spcPts val="0"/>
              </a:spcAft>
              <a:buClr>
                <a:srgbClr val="002855"/>
              </a:buClr>
              <a:buSzPts val="2800"/>
              <a:buNone/>
              <a:defRPr sz="2800">
                <a:solidFill>
                  <a:srgbClr val="002855"/>
                </a:solidFill>
              </a:defRPr>
            </a:lvl7pPr>
            <a:lvl8pPr lvl="7" algn="ctr">
              <a:lnSpc>
                <a:spcPct val="100000"/>
              </a:lnSpc>
              <a:spcBef>
                <a:spcPts val="0"/>
              </a:spcBef>
              <a:spcAft>
                <a:spcPts val="0"/>
              </a:spcAft>
              <a:buClr>
                <a:srgbClr val="002855"/>
              </a:buClr>
              <a:buSzPts val="2800"/>
              <a:buNone/>
              <a:defRPr sz="2800">
                <a:solidFill>
                  <a:srgbClr val="002855"/>
                </a:solidFill>
              </a:defRPr>
            </a:lvl8pPr>
            <a:lvl9pPr lvl="8" algn="ctr">
              <a:lnSpc>
                <a:spcPct val="100000"/>
              </a:lnSpc>
              <a:spcBef>
                <a:spcPts val="0"/>
              </a:spcBef>
              <a:spcAft>
                <a:spcPts val="0"/>
              </a:spcAft>
              <a:buClr>
                <a:srgbClr val="002855"/>
              </a:buClr>
              <a:buSzPts val="2800"/>
              <a:buNone/>
              <a:defRPr sz="2800">
                <a:solidFill>
                  <a:srgbClr val="002855"/>
                </a:solidFill>
              </a:defRPr>
            </a:lvl9pPr>
          </a:lstStyle>
          <a:p>
            <a:endParaRPr/>
          </a:p>
        </p:txBody>
      </p:sp>
      <p:sp>
        <p:nvSpPr>
          <p:cNvPr id="253" name="Google Shape;253;p44"/>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Clr>
                <a:schemeClr val="lt1"/>
              </a:buClr>
              <a:buSzPts val="2400"/>
              <a:buFont typeface="Roboto"/>
              <a:buChar char="●"/>
              <a:defRPr>
                <a:solidFill>
                  <a:schemeClr val="lt1"/>
                </a:solidFill>
                <a:latin typeface="Roboto"/>
                <a:ea typeface="Roboto"/>
                <a:cs typeface="Roboto"/>
                <a:sym typeface="Roboto"/>
              </a:defRPr>
            </a:lvl1pPr>
            <a:lvl2pPr marL="914400" lvl="1"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2pPr>
            <a:lvl3pPr marL="1371600" lvl="2"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3pPr>
            <a:lvl4pPr marL="1828800" lvl="3"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4pPr>
            <a:lvl5pPr marL="2286000" lvl="4"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5pPr>
            <a:lvl6pPr marL="2743200" lvl="5"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6pPr>
            <a:lvl7pPr marL="3200400" lvl="6"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7pPr>
            <a:lvl8pPr marL="3657600" lvl="7" indent="-349250" algn="l">
              <a:lnSpc>
                <a:spcPct val="115000"/>
              </a:lnSpc>
              <a:spcBef>
                <a:spcPts val="2100"/>
              </a:spcBef>
              <a:spcAft>
                <a:spcPts val="0"/>
              </a:spcAft>
              <a:buClr>
                <a:schemeClr val="lt1"/>
              </a:buClr>
              <a:buSzPts val="1900"/>
              <a:buFont typeface="Roboto"/>
              <a:buChar char="○"/>
              <a:defRPr>
                <a:solidFill>
                  <a:schemeClr val="lt1"/>
                </a:solidFill>
                <a:latin typeface="Roboto"/>
                <a:ea typeface="Roboto"/>
                <a:cs typeface="Roboto"/>
                <a:sym typeface="Roboto"/>
              </a:defRPr>
            </a:lvl8pPr>
            <a:lvl9pPr marL="4114800" lvl="8" indent="-349250" algn="l">
              <a:lnSpc>
                <a:spcPct val="115000"/>
              </a:lnSpc>
              <a:spcBef>
                <a:spcPts val="2100"/>
              </a:spcBef>
              <a:spcAft>
                <a:spcPts val="2100"/>
              </a:spcAft>
              <a:buClr>
                <a:schemeClr val="lt1"/>
              </a:buClr>
              <a:buSzPts val="1900"/>
              <a:buFont typeface="Roboto"/>
              <a:buChar char="■"/>
              <a:defRPr>
                <a:solidFill>
                  <a:schemeClr val="lt1"/>
                </a:solidFill>
                <a:latin typeface="Roboto"/>
                <a:ea typeface="Roboto"/>
                <a:cs typeface="Roboto"/>
                <a:sym typeface="Roboto"/>
              </a:defRPr>
            </a:lvl9pPr>
          </a:lstStyle>
          <a:p>
            <a:endParaRPr/>
          </a:p>
        </p:txBody>
      </p:sp>
      <p:sp>
        <p:nvSpPr>
          <p:cNvPr id="254" name="Google Shape;254;p44"/>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cxnSp>
        <p:nvCxnSpPr>
          <p:cNvPr id="255" name="Google Shape;255;p44"/>
          <p:cNvCxnSpPr/>
          <p:nvPr/>
        </p:nvCxnSpPr>
        <p:spPr>
          <a:xfrm>
            <a:off x="6706233" y="6320000"/>
            <a:ext cx="1874400" cy="0"/>
          </a:xfrm>
          <a:prstGeom prst="straightConnector1">
            <a:avLst/>
          </a:prstGeom>
          <a:noFill/>
          <a:ln w="19050" cap="flat" cmpd="sng">
            <a:solidFill>
              <a:srgbClr val="FFFFFF"/>
            </a:solidFill>
            <a:prstDash val="solid"/>
            <a:round/>
            <a:headEnd type="none" w="sm" len="sm"/>
            <a:tailEnd type="none" w="sm" len="sm"/>
          </a:ln>
        </p:spPr>
      </p:cxnSp>
      <p:pic>
        <p:nvPicPr>
          <p:cNvPr id="256" name="Google Shape;256;p44"/>
          <p:cNvPicPr preferRelativeResize="0"/>
          <p:nvPr/>
        </p:nvPicPr>
        <p:blipFill rotWithShape="1">
          <a:blip r:embed="rId2">
            <a:alphaModFix/>
          </a:blip>
          <a:srcRect/>
          <a:stretch/>
        </p:blipFill>
        <p:spPr>
          <a:xfrm>
            <a:off x="1609269" y="4950167"/>
            <a:ext cx="2883061" cy="13966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7"/>
        <p:cNvGrpSpPr/>
        <p:nvPr/>
      </p:nvGrpSpPr>
      <p:grpSpPr>
        <a:xfrm>
          <a:off x="0" y="0"/>
          <a:ext cx="0" cy="0"/>
          <a:chOff x="0" y="0"/>
          <a:chExt cx="0" cy="0"/>
        </a:xfrm>
      </p:grpSpPr>
      <p:sp>
        <p:nvSpPr>
          <p:cNvPr id="258" name="Google Shape;258;p45"/>
          <p:cNvSpPr txBox="1">
            <a:spLocks noGrp="1"/>
          </p:cNvSpPr>
          <p:nvPr>
            <p:ph type="body" idx="1"/>
          </p:nvPr>
        </p:nvSpPr>
        <p:spPr>
          <a:xfrm>
            <a:off x="437356" y="5634700"/>
            <a:ext cx="11184900" cy="524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Clr>
                <a:srgbClr val="002855"/>
              </a:buClr>
              <a:buSzPts val="2400"/>
              <a:buFont typeface="Roboto"/>
              <a:buNone/>
              <a:defRPr>
                <a:solidFill>
                  <a:srgbClr val="002855"/>
                </a:solidFill>
                <a:latin typeface="Roboto"/>
                <a:ea typeface="Roboto"/>
                <a:cs typeface="Roboto"/>
                <a:sym typeface="Roboto"/>
              </a:defRPr>
            </a:lvl1pPr>
          </a:lstStyle>
          <a:p>
            <a:endParaRPr/>
          </a:p>
        </p:txBody>
      </p:sp>
      <p:sp>
        <p:nvSpPr>
          <p:cNvPr id="259" name="Google Shape;259;p45"/>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cxnSp>
        <p:nvCxnSpPr>
          <p:cNvPr id="260" name="Google Shape;260;p45"/>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pic>
        <p:nvPicPr>
          <p:cNvPr id="261" name="Google Shape;261;p45"/>
          <p:cNvPicPr preferRelativeResize="0"/>
          <p:nvPr/>
        </p:nvPicPr>
        <p:blipFill rotWithShape="1">
          <a:blip r:embed="rId2">
            <a:alphaModFix/>
          </a:blip>
          <a:srcRect l="49" r="39"/>
          <a:stretch/>
        </p:blipFill>
        <p:spPr>
          <a:xfrm>
            <a:off x="10079898" y="5541818"/>
            <a:ext cx="2112102" cy="102399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26">
          <p15:clr>
            <a:srgbClr val="FA7B17"/>
          </p15:clr>
        </p15:guide>
        <p15:guide id="2" orient="horz" pos="3981">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62"/>
        <p:cNvGrpSpPr/>
        <p:nvPr/>
      </p:nvGrpSpPr>
      <p:grpSpPr>
        <a:xfrm>
          <a:off x="0" y="0"/>
          <a:ext cx="0" cy="0"/>
          <a:chOff x="0" y="0"/>
          <a:chExt cx="0" cy="0"/>
        </a:xfrm>
      </p:grpSpPr>
      <p:sp>
        <p:nvSpPr>
          <p:cNvPr id="263" name="Google Shape;263;p46"/>
          <p:cNvSpPr txBox="1">
            <a:spLocks noGrp="1"/>
          </p:cNvSpPr>
          <p:nvPr>
            <p:ph type="title" hasCustomPrompt="1"/>
          </p:nvPr>
        </p:nvSpPr>
        <p:spPr>
          <a:xfrm>
            <a:off x="1138600" y="1739800"/>
            <a:ext cx="9914700" cy="20511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1pPr>
            <a:lvl2pPr lvl="1"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2pPr>
            <a:lvl3pPr lvl="2"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3pPr>
            <a:lvl4pPr lvl="3"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4pPr>
            <a:lvl5pPr lvl="4"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5pPr>
            <a:lvl6pPr lvl="5"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6pPr>
            <a:lvl7pPr lvl="6"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7pPr>
            <a:lvl8pPr lvl="7"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8pPr>
            <a:lvl9pPr lvl="8" algn="ctr">
              <a:lnSpc>
                <a:spcPct val="100000"/>
              </a:lnSpc>
              <a:spcBef>
                <a:spcPts val="0"/>
              </a:spcBef>
              <a:spcAft>
                <a:spcPts val="0"/>
              </a:spcAft>
              <a:buClr>
                <a:schemeClr val="dk1"/>
              </a:buClr>
              <a:buSzPts val="12800"/>
              <a:buFont typeface="Roboto Black"/>
              <a:buNone/>
              <a:defRPr sz="12800" b="0">
                <a:solidFill>
                  <a:schemeClr val="dk1"/>
                </a:solidFill>
                <a:latin typeface="Roboto Black"/>
                <a:ea typeface="Roboto Black"/>
                <a:cs typeface="Roboto Black"/>
                <a:sym typeface="Roboto Black"/>
              </a:defRPr>
            </a:lvl9pPr>
          </a:lstStyle>
          <a:p>
            <a:r>
              <a:t>xx%</a:t>
            </a:r>
          </a:p>
        </p:txBody>
      </p:sp>
      <p:sp>
        <p:nvSpPr>
          <p:cNvPr id="264" name="Google Shape;264;p46"/>
          <p:cNvSpPr txBox="1">
            <a:spLocks noGrp="1"/>
          </p:cNvSpPr>
          <p:nvPr>
            <p:ph type="body" idx="1"/>
          </p:nvPr>
        </p:nvSpPr>
        <p:spPr>
          <a:xfrm>
            <a:off x="1138600" y="3892600"/>
            <a:ext cx="9914700" cy="14289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Clr>
                <a:srgbClr val="002855"/>
              </a:buClr>
              <a:buSzPts val="2400"/>
              <a:buFont typeface="Roboto"/>
              <a:buChar char="●"/>
              <a:defRPr>
                <a:solidFill>
                  <a:srgbClr val="002855"/>
                </a:solidFill>
                <a:latin typeface="Roboto"/>
                <a:ea typeface="Roboto"/>
                <a:cs typeface="Roboto"/>
                <a:sym typeface="Roboto"/>
              </a:defRPr>
            </a:lvl1pPr>
            <a:lvl2pPr marL="914400" lvl="1"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2pPr>
            <a:lvl3pPr marL="1371600" lvl="2"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3pPr>
            <a:lvl4pPr marL="1828800" lvl="3"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4pPr>
            <a:lvl5pPr marL="2286000" lvl="4"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5pPr>
            <a:lvl6pPr marL="2743200" lvl="5"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6pPr>
            <a:lvl7pPr marL="3200400" lvl="6"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7pPr>
            <a:lvl8pPr marL="3657600" lvl="7" indent="-349250" algn="ctr">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8pPr>
            <a:lvl9pPr marL="4114800" lvl="8" indent="-349250" algn="ctr">
              <a:lnSpc>
                <a:spcPct val="115000"/>
              </a:lnSpc>
              <a:spcBef>
                <a:spcPts val="2100"/>
              </a:spcBef>
              <a:spcAft>
                <a:spcPts val="2100"/>
              </a:spcAft>
              <a:buClr>
                <a:srgbClr val="002855"/>
              </a:buClr>
              <a:buSzPts val="1900"/>
              <a:buFont typeface="Roboto"/>
              <a:buChar char="■"/>
              <a:defRPr>
                <a:solidFill>
                  <a:srgbClr val="002855"/>
                </a:solidFill>
                <a:latin typeface="Roboto"/>
                <a:ea typeface="Roboto"/>
                <a:cs typeface="Roboto"/>
                <a:sym typeface="Roboto"/>
              </a:defRPr>
            </a:lvl9pPr>
          </a:lstStyle>
          <a:p>
            <a:endParaRPr/>
          </a:p>
        </p:txBody>
      </p:sp>
      <p:sp>
        <p:nvSpPr>
          <p:cNvPr id="265" name="Google Shape;265;p46"/>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cxnSp>
        <p:nvCxnSpPr>
          <p:cNvPr id="266" name="Google Shape;266;p46"/>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Text, and 2 Content" type="txAndTwoObj">
  <p:cSld name="TEXT_AND_TWO_OBJECTS">
    <p:spTree>
      <p:nvGrpSpPr>
        <p:cNvPr id="1" name="Shape 267"/>
        <p:cNvGrpSpPr/>
        <p:nvPr/>
      </p:nvGrpSpPr>
      <p:grpSpPr>
        <a:xfrm>
          <a:off x="0" y="0"/>
          <a:ext cx="0" cy="0"/>
          <a:chOff x="0" y="0"/>
          <a:chExt cx="0" cy="0"/>
        </a:xfrm>
      </p:grpSpPr>
      <p:sp>
        <p:nvSpPr>
          <p:cNvPr id="268" name="Google Shape;268;p47"/>
          <p:cNvSpPr txBox="1">
            <a:spLocks noGrp="1"/>
          </p:cNvSpPr>
          <p:nvPr>
            <p:ph type="title"/>
          </p:nvPr>
        </p:nvSpPr>
        <p:spPr>
          <a:xfrm>
            <a:off x="914400" y="609600"/>
            <a:ext cx="10363200" cy="1143300"/>
          </a:xfrm>
          <a:prstGeom prst="rect">
            <a:avLst/>
          </a:prstGeom>
          <a:noFill/>
          <a:ln>
            <a:noFill/>
          </a:ln>
        </p:spPr>
        <p:txBody>
          <a:bodyPr spcFirstLastPara="1" wrap="square" lIns="122775" tIns="61375" rIns="122775" bIns="61375" anchor="ctr" anchorCtr="0">
            <a:no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sp>
        <p:nvSpPr>
          <p:cNvPr id="269" name="Google Shape;269;p47"/>
          <p:cNvSpPr txBox="1">
            <a:spLocks noGrp="1"/>
          </p:cNvSpPr>
          <p:nvPr>
            <p:ph type="body" idx="1"/>
          </p:nvPr>
        </p:nvSpPr>
        <p:spPr>
          <a:xfrm>
            <a:off x="914400" y="1981200"/>
            <a:ext cx="5079900" cy="41148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270" name="Google Shape;270;p47"/>
          <p:cNvSpPr txBox="1">
            <a:spLocks noGrp="1"/>
          </p:cNvSpPr>
          <p:nvPr>
            <p:ph type="body" idx="2"/>
          </p:nvPr>
        </p:nvSpPr>
        <p:spPr>
          <a:xfrm>
            <a:off x="6197600" y="1981200"/>
            <a:ext cx="5079900" cy="19812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271" name="Google Shape;271;p47"/>
          <p:cNvSpPr txBox="1">
            <a:spLocks noGrp="1"/>
          </p:cNvSpPr>
          <p:nvPr>
            <p:ph type="body" idx="3"/>
          </p:nvPr>
        </p:nvSpPr>
        <p:spPr>
          <a:xfrm>
            <a:off x="6197600" y="4114800"/>
            <a:ext cx="5079900" cy="19812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272" name="Google Shape;272;p47"/>
          <p:cNvSpPr txBox="1">
            <a:spLocks noGrp="1"/>
          </p:cNvSpPr>
          <p:nvPr>
            <p:ph type="dt" idx="10"/>
          </p:nvPr>
        </p:nvSpPr>
        <p:spPr>
          <a:xfrm>
            <a:off x="914400" y="6248400"/>
            <a:ext cx="25401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273" name="Google Shape;273;p47"/>
          <p:cNvSpPr txBox="1">
            <a:spLocks noGrp="1"/>
          </p:cNvSpPr>
          <p:nvPr>
            <p:ph type="ftr" idx="11"/>
          </p:nvPr>
        </p:nvSpPr>
        <p:spPr>
          <a:xfrm>
            <a:off x="4165600" y="6248400"/>
            <a:ext cx="38607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274" name="Google Shape;274;p47"/>
          <p:cNvSpPr txBox="1">
            <a:spLocks noGrp="1"/>
          </p:cNvSpPr>
          <p:nvPr>
            <p:ph type="sldNum" idx="12"/>
          </p:nvPr>
        </p:nvSpPr>
        <p:spPr>
          <a:xfrm>
            <a:off x="8737600" y="6248400"/>
            <a:ext cx="2540100" cy="457200"/>
          </a:xfrm>
          <a:prstGeom prst="rect">
            <a:avLst/>
          </a:prstGeom>
          <a:noFill/>
          <a:ln>
            <a:noFill/>
          </a:ln>
        </p:spPr>
        <p:txBody>
          <a:bodyPr spcFirstLastPara="1" wrap="square" lIns="122775" tIns="61375" rIns="122775" bIns="61375" anchor="ctr" anchorCtr="0">
            <a:noAutofit/>
          </a:bodyPr>
          <a:lstStyle>
            <a:lvl1pPr marL="0" marR="0" lvl="0"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AU"/>
              <a:t>‹#›</a:t>
            </a:fld>
            <a:endParaRPr sz="1300">
              <a:solidFill>
                <a:schemeClr val="dk2"/>
              </a:solidFill>
              <a:latin typeface="Lato"/>
              <a:ea typeface="Lato"/>
              <a:cs typeface="Lato"/>
              <a:sym typeface="Lato"/>
            </a:endParaRPr>
          </a:p>
        </p:txBody>
      </p:sp>
      <p:sp>
        <p:nvSpPr>
          <p:cNvPr id="275" name="Google Shape;275;p47"/>
          <p:cNvSpPr txBox="1">
            <a:spLocks noGrp="1"/>
          </p:cNvSpPr>
          <p:nvPr>
            <p:ph type="sldNum" idx="4"/>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Text, and Content 1">
  <p:cSld name="TEXT_AND_OBJECT 2">
    <p:spTree>
      <p:nvGrpSpPr>
        <p:cNvPr id="1" name="Shape 276"/>
        <p:cNvGrpSpPr/>
        <p:nvPr/>
      </p:nvGrpSpPr>
      <p:grpSpPr>
        <a:xfrm>
          <a:off x="0" y="0"/>
          <a:ext cx="0" cy="0"/>
          <a:chOff x="0" y="0"/>
          <a:chExt cx="0" cy="0"/>
        </a:xfrm>
      </p:grpSpPr>
      <p:sp>
        <p:nvSpPr>
          <p:cNvPr id="277" name="Google Shape;277;p48"/>
          <p:cNvSpPr txBox="1">
            <a:spLocks noGrp="1"/>
          </p:cNvSpPr>
          <p:nvPr>
            <p:ph type="title"/>
          </p:nvPr>
        </p:nvSpPr>
        <p:spPr>
          <a:xfrm>
            <a:off x="914400" y="609600"/>
            <a:ext cx="10363200" cy="1143300"/>
          </a:xfrm>
          <a:prstGeom prst="rect">
            <a:avLst/>
          </a:prstGeom>
          <a:noFill/>
          <a:ln>
            <a:noFill/>
          </a:ln>
        </p:spPr>
        <p:txBody>
          <a:bodyPr spcFirstLastPara="1" wrap="square" lIns="122775" tIns="61375" rIns="122775" bIns="61375" anchor="ctr" anchorCtr="0">
            <a:no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sp>
        <p:nvSpPr>
          <p:cNvPr id="278" name="Google Shape;278;p48"/>
          <p:cNvSpPr txBox="1">
            <a:spLocks noGrp="1"/>
          </p:cNvSpPr>
          <p:nvPr>
            <p:ph type="body" idx="1"/>
          </p:nvPr>
        </p:nvSpPr>
        <p:spPr>
          <a:xfrm>
            <a:off x="914400" y="1981200"/>
            <a:ext cx="5079900" cy="41148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279" name="Google Shape;279;p48"/>
          <p:cNvSpPr txBox="1">
            <a:spLocks noGrp="1"/>
          </p:cNvSpPr>
          <p:nvPr>
            <p:ph type="body" idx="2"/>
          </p:nvPr>
        </p:nvSpPr>
        <p:spPr>
          <a:xfrm>
            <a:off x="6197600" y="1981200"/>
            <a:ext cx="5079900" cy="41148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280" name="Google Shape;280;p48"/>
          <p:cNvSpPr txBox="1">
            <a:spLocks noGrp="1"/>
          </p:cNvSpPr>
          <p:nvPr>
            <p:ph type="dt" idx="10"/>
          </p:nvPr>
        </p:nvSpPr>
        <p:spPr>
          <a:xfrm>
            <a:off x="914400" y="6248400"/>
            <a:ext cx="25401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281" name="Google Shape;281;p48"/>
          <p:cNvSpPr txBox="1">
            <a:spLocks noGrp="1"/>
          </p:cNvSpPr>
          <p:nvPr>
            <p:ph type="ftr" idx="11"/>
          </p:nvPr>
        </p:nvSpPr>
        <p:spPr>
          <a:xfrm>
            <a:off x="4165600" y="6248400"/>
            <a:ext cx="38607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282" name="Google Shape;282;p48"/>
          <p:cNvSpPr txBox="1">
            <a:spLocks noGrp="1"/>
          </p:cNvSpPr>
          <p:nvPr>
            <p:ph type="sldNum" idx="12"/>
          </p:nvPr>
        </p:nvSpPr>
        <p:spPr>
          <a:xfrm>
            <a:off x="8737600" y="6248400"/>
            <a:ext cx="2540100" cy="457200"/>
          </a:xfrm>
          <a:prstGeom prst="rect">
            <a:avLst/>
          </a:prstGeom>
          <a:noFill/>
          <a:ln>
            <a:noFill/>
          </a:ln>
        </p:spPr>
        <p:txBody>
          <a:bodyPr spcFirstLastPara="1" wrap="square" lIns="122775" tIns="61375" rIns="122775" bIns="61375" anchor="ctr" anchorCtr="0">
            <a:noAutofit/>
          </a:bodyPr>
          <a:lstStyle>
            <a:lvl1pPr marL="0" marR="0" lvl="0"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AU"/>
              <a:t>‹#›</a:t>
            </a:fld>
            <a:endParaRPr sz="1300">
              <a:solidFill>
                <a:schemeClr val="dk2"/>
              </a:solidFill>
              <a:latin typeface="Lato"/>
              <a:ea typeface="Lato"/>
              <a:cs typeface="Lato"/>
              <a:sym typeface="Lato"/>
            </a:endParaRPr>
          </a:p>
        </p:txBody>
      </p:sp>
      <p:sp>
        <p:nvSpPr>
          <p:cNvPr id="283" name="Google Shape;283;p48"/>
          <p:cNvSpPr txBox="1">
            <a:spLocks noGrp="1"/>
          </p:cNvSpPr>
          <p:nvPr>
            <p:ph type="sldNum" idx="3"/>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Text, and 2 Content 1">
  <p:cSld name="TEXT_AND_TWO_OBJECTS 2">
    <p:spTree>
      <p:nvGrpSpPr>
        <p:cNvPr id="1" name="Shape 284"/>
        <p:cNvGrpSpPr/>
        <p:nvPr/>
      </p:nvGrpSpPr>
      <p:grpSpPr>
        <a:xfrm>
          <a:off x="0" y="0"/>
          <a:ext cx="0" cy="0"/>
          <a:chOff x="0" y="0"/>
          <a:chExt cx="0" cy="0"/>
        </a:xfrm>
      </p:grpSpPr>
      <p:sp>
        <p:nvSpPr>
          <p:cNvPr id="285" name="Google Shape;285;p49"/>
          <p:cNvSpPr txBox="1">
            <a:spLocks noGrp="1"/>
          </p:cNvSpPr>
          <p:nvPr>
            <p:ph type="title"/>
          </p:nvPr>
        </p:nvSpPr>
        <p:spPr>
          <a:xfrm>
            <a:off x="914400" y="609600"/>
            <a:ext cx="10363200" cy="1143300"/>
          </a:xfrm>
          <a:prstGeom prst="rect">
            <a:avLst/>
          </a:prstGeom>
          <a:noFill/>
          <a:ln>
            <a:noFill/>
          </a:ln>
        </p:spPr>
        <p:txBody>
          <a:bodyPr spcFirstLastPara="1" wrap="square" lIns="122775" tIns="61375" rIns="122775" bIns="61375" anchor="ctr" anchorCtr="0">
            <a:no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sp>
        <p:nvSpPr>
          <p:cNvPr id="286" name="Google Shape;286;p49"/>
          <p:cNvSpPr txBox="1">
            <a:spLocks noGrp="1"/>
          </p:cNvSpPr>
          <p:nvPr>
            <p:ph type="body" idx="1"/>
          </p:nvPr>
        </p:nvSpPr>
        <p:spPr>
          <a:xfrm>
            <a:off x="914400" y="1981200"/>
            <a:ext cx="5079900" cy="41148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287" name="Google Shape;287;p49"/>
          <p:cNvSpPr txBox="1">
            <a:spLocks noGrp="1"/>
          </p:cNvSpPr>
          <p:nvPr>
            <p:ph type="body" idx="2"/>
          </p:nvPr>
        </p:nvSpPr>
        <p:spPr>
          <a:xfrm>
            <a:off x="6197600" y="1981200"/>
            <a:ext cx="5079900" cy="19812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288" name="Google Shape;288;p49"/>
          <p:cNvSpPr txBox="1">
            <a:spLocks noGrp="1"/>
          </p:cNvSpPr>
          <p:nvPr>
            <p:ph type="body" idx="3"/>
          </p:nvPr>
        </p:nvSpPr>
        <p:spPr>
          <a:xfrm>
            <a:off x="6197600" y="4114800"/>
            <a:ext cx="5079900" cy="1981200"/>
          </a:xfrm>
          <a:prstGeom prst="rect">
            <a:avLst/>
          </a:prstGeom>
          <a:noFill/>
          <a:ln>
            <a:noFill/>
          </a:ln>
        </p:spPr>
        <p:txBody>
          <a:bodyPr spcFirstLastPara="1" wrap="square" lIns="121900" tIns="60925" rIns="121900" bIns="60925" anchor="t" anchorCtr="0">
            <a:noAutofit/>
          </a:bodyPr>
          <a:lstStyle>
            <a:lvl1pPr marL="457200" lvl="0" indent="-349250" algn="l">
              <a:lnSpc>
                <a:spcPct val="115000"/>
              </a:lnSpc>
              <a:spcBef>
                <a:spcPts val="500"/>
              </a:spcBef>
              <a:spcAft>
                <a:spcPts val="0"/>
              </a:spcAft>
              <a:buSzPts val="1900"/>
              <a:buChar char="●"/>
              <a:defRPr/>
            </a:lvl1pPr>
            <a:lvl2pPr marL="914400" lvl="1" indent="-368300" algn="l">
              <a:lnSpc>
                <a:spcPct val="115000"/>
              </a:lnSpc>
              <a:spcBef>
                <a:spcPts val="500"/>
              </a:spcBef>
              <a:spcAft>
                <a:spcPts val="0"/>
              </a:spcAft>
              <a:buSzPts val="2200"/>
              <a:buChar char="○"/>
              <a:defRPr/>
            </a:lvl2pPr>
            <a:lvl3pPr marL="1371600" lvl="2" indent="-317500" algn="l">
              <a:lnSpc>
                <a:spcPct val="115000"/>
              </a:lnSpc>
              <a:spcBef>
                <a:spcPts val="500"/>
              </a:spcBef>
              <a:spcAft>
                <a:spcPts val="0"/>
              </a:spcAft>
              <a:buSzPts val="1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500"/>
              </a:spcBef>
              <a:spcAft>
                <a:spcPts val="0"/>
              </a:spcAft>
              <a:buSzPts val="2400"/>
              <a:buChar char="○"/>
              <a:defRPr/>
            </a:lvl5pPr>
            <a:lvl6pPr marL="2743200" lvl="5" indent="-381000" algn="l">
              <a:lnSpc>
                <a:spcPct val="115000"/>
              </a:lnSpc>
              <a:spcBef>
                <a:spcPts val="500"/>
              </a:spcBef>
              <a:spcAft>
                <a:spcPts val="0"/>
              </a:spcAft>
              <a:buSzPts val="2400"/>
              <a:buChar char="■"/>
              <a:defRPr/>
            </a:lvl6pPr>
            <a:lvl7pPr marL="3200400" lvl="6" indent="-381000" algn="l">
              <a:lnSpc>
                <a:spcPct val="115000"/>
              </a:lnSpc>
              <a:spcBef>
                <a:spcPts val="500"/>
              </a:spcBef>
              <a:spcAft>
                <a:spcPts val="0"/>
              </a:spcAft>
              <a:buSzPts val="2400"/>
              <a:buChar char="●"/>
              <a:defRPr/>
            </a:lvl7pPr>
            <a:lvl8pPr marL="3657600" lvl="7" indent="-381000" algn="l">
              <a:lnSpc>
                <a:spcPct val="115000"/>
              </a:lnSpc>
              <a:spcBef>
                <a:spcPts val="500"/>
              </a:spcBef>
              <a:spcAft>
                <a:spcPts val="0"/>
              </a:spcAft>
              <a:buSzPts val="2400"/>
              <a:buChar char="○"/>
              <a:defRPr/>
            </a:lvl8pPr>
            <a:lvl9pPr marL="4114800" lvl="8" indent="-381000" algn="l">
              <a:lnSpc>
                <a:spcPct val="115000"/>
              </a:lnSpc>
              <a:spcBef>
                <a:spcPts val="500"/>
              </a:spcBef>
              <a:spcAft>
                <a:spcPts val="0"/>
              </a:spcAft>
              <a:buSzPts val="2400"/>
              <a:buChar char="■"/>
              <a:defRPr/>
            </a:lvl9pPr>
          </a:lstStyle>
          <a:p>
            <a:endParaRPr/>
          </a:p>
        </p:txBody>
      </p:sp>
      <p:sp>
        <p:nvSpPr>
          <p:cNvPr id="289" name="Google Shape;289;p49"/>
          <p:cNvSpPr txBox="1">
            <a:spLocks noGrp="1"/>
          </p:cNvSpPr>
          <p:nvPr>
            <p:ph type="dt" idx="10"/>
          </p:nvPr>
        </p:nvSpPr>
        <p:spPr>
          <a:xfrm>
            <a:off x="914400" y="6248400"/>
            <a:ext cx="25401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290" name="Google Shape;290;p49"/>
          <p:cNvSpPr txBox="1">
            <a:spLocks noGrp="1"/>
          </p:cNvSpPr>
          <p:nvPr>
            <p:ph type="ftr" idx="11"/>
          </p:nvPr>
        </p:nvSpPr>
        <p:spPr>
          <a:xfrm>
            <a:off x="4165600" y="6248400"/>
            <a:ext cx="3860700" cy="457200"/>
          </a:xfrm>
          <a:prstGeom prst="rect">
            <a:avLst/>
          </a:prstGeom>
          <a:noFill/>
          <a:ln>
            <a:noFill/>
          </a:ln>
        </p:spPr>
        <p:txBody>
          <a:bodyPr spcFirstLastPara="1" wrap="square" lIns="122775" tIns="61375" rIns="122775" bIns="6137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291" name="Google Shape;291;p49"/>
          <p:cNvSpPr txBox="1">
            <a:spLocks noGrp="1"/>
          </p:cNvSpPr>
          <p:nvPr>
            <p:ph type="sldNum" idx="12"/>
          </p:nvPr>
        </p:nvSpPr>
        <p:spPr>
          <a:xfrm>
            <a:off x="8737600" y="6248400"/>
            <a:ext cx="2540100" cy="457200"/>
          </a:xfrm>
          <a:prstGeom prst="rect">
            <a:avLst/>
          </a:prstGeom>
          <a:noFill/>
          <a:ln>
            <a:noFill/>
          </a:ln>
        </p:spPr>
        <p:txBody>
          <a:bodyPr spcFirstLastPara="1" wrap="square" lIns="122775" tIns="61375" rIns="122775" bIns="61375" anchor="ctr" anchorCtr="0">
            <a:noAutofit/>
          </a:bodyPr>
          <a:lstStyle>
            <a:lvl1pPr marL="0" marR="0" lvl="0"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900"/>
              <a:buFont typeface="Times New Roman"/>
              <a:buNone/>
              <a:defRPr sz="19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AU"/>
              <a:t>‹#›</a:t>
            </a:fld>
            <a:endParaRPr sz="1300">
              <a:solidFill>
                <a:schemeClr val="dk2"/>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cxnSp>
        <p:nvCxnSpPr>
          <p:cNvPr id="27" name="Google Shape;27;p17"/>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sp>
        <p:nvSpPr>
          <p:cNvPr id="28" name="Google Shape;28;p17"/>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29" name="Google Shape;29;p17"/>
          <p:cNvSpPr txBox="1">
            <a:spLocks noGrp="1"/>
          </p:cNvSpPr>
          <p:nvPr>
            <p:ph type="title"/>
          </p:nvPr>
        </p:nvSpPr>
        <p:spPr>
          <a:xfrm>
            <a:off x="479612" y="4064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4000"/>
              <a:buFont typeface="Roboto Medium"/>
              <a:buNone/>
              <a:defRPr b="0">
                <a:solidFill>
                  <a:srgbClr val="002855"/>
                </a:solidFill>
                <a:latin typeface="Roboto Medium"/>
                <a:ea typeface="Roboto Medium"/>
                <a:cs typeface="Roboto Medium"/>
                <a:sym typeface="Roboto Medium"/>
              </a:defRPr>
            </a:lvl1pPr>
            <a:lvl2pPr lvl="1"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sp>
        <p:nvSpPr>
          <p:cNvPr id="30" name="Google Shape;30;p17"/>
          <p:cNvSpPr txBox="1">
            <a:spLocks noGrp="1"/>
          </p:cNvSpPr>
          <p:nvPr>
            <p:ph type="body" idx="1"/>
          </p:nvPr>
        </p:nvSpPr>
        <p:spPr>
          <a:xfrm>
            <a:off x="479612" y="1686400"/>
            <a:ext cx="8428800" cy="4003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Clr>
                <a:srgbClr val="002855"/>
              </a:buClr>
              <a:buSzPts val="2400"/>
              <a:buFont typeface="Roboto"/>
              <a:buChar char="●"/>
              <a:defRPr>
                <a:solidFill>
                  <a:srgbClr val="002855"/>
                </a:solidFill>
                <a:latin typeface="Roboto"/>
                <a:ea typeface="Roboto"/>
                <a:cs typeface="Roboto"/>
                <a:sym typeface="Roboto"/>
              </a:defRPr>
            </a:lvl1pPr>
            <a:lvl2pPr marL="914400" lvl="1"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2pPr>
            <a:lvl3pPr marL="1371600" lvl="2"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3pPr>
            <a:lvl4pPr marL="1828800" lvl="3"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4pPr>
            <a:lvl5pPr marL="2286000" lvl="4"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5pPr>
            <a:lvl6pPr marL="2743200" lvl="5"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6pPr>
            <a:lvl7pPr marL="3200400" lvl="6"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7pPr>
            <a:lvl8pPr marL="3657600" lvl="7"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8pPr>
            <a:lvl9pPr marL="4114800" lvl="8" indent="-349250" algn="l">
              <a:lnSpc>
                <a:spcPct val="115000"/>
              </a:lnSpc>
              <a:spcBef>
                <a:spcPts val="2100"/>
              </a:spcBef>
              <a:spcAft>
                <a:spcPts val="2100"/>
              </a:spcAft>
              <a:buClr>
                <a:srgbClr val="002855"/>
              </a:buClr>
              <a:buSzPts val="1900"/>
              <a:buFont typeface="Roboto"/>
              <a:buChar char="■"/>
              <a:defRPr>
                <a:solidFill>
                  <a:srgbClr val="002855"/>
                </a:solidFill>
                <a:latin typeface="Roboto"/>
                <a:ea typeface="Roboto"/>
                <a:cs typeface="Roboto"/>
                <a:sym typeface="Roboto"/>
              </a:defRPr>
            </a:lvl9pPr>
          </a:lstStyle>
          <a:p>
            <a:endParaRPr/>
          </a:p>
        </p:txBody>
      </p:sp>
      <p:sp>
        <p:nvSpPr>
          <p:cNvPr id="31" name="Google Shape;31;p17"/>
          <p:cNvSpPr txBox="1">
            <a:spLocks noGrp="1"/>
          </p:cNvSpPr>
          <p:nvPr>
            <p:ph type="body" idx="2"/>
          </p:nvPr>
        </p:nvSpPr>
        <p:spPr>
          <a:xfrm>
            <a:off x="6400800" y="1686400"/>
            <a:ext cx="8428800" cy="4003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Clr>
                <a:srgbClr val="002855"/>
              </a:buClr>
              <a:buSzPts val="2400"/>
              <a:buFont typeface="Roboto"/>
              <a:buChar char="●"/>
              <a:defRPr>
                <a:solidFill>
                  <a:srgbClr val="002855"/>
                </a:solidFill>
                <a:latin typeface="Roboto"/>
                <a:ea typeface="Roboto"/>
                <a:cs typeface="Roboto"/>
                <a:sym typeface="Roboto"/>
              </a:defRPr>
            </a:lvl1pPr>
            <a:lvl2pPr marL="914400" lvl="1"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2pPr>
            <a:lvl3pPr marL="1371600" lvl="2"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3pPr>
            <a:lvl4pPr marL="1828800" lvl="3"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4pPr>
            <a:lvl5pPr marL="2286000" lvl="4"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5pPr>
            <a:lvl6pPr marL="2743200" lvl="5"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6pPr>
            <a:lvl7pPr marL="3200400" lvl="6"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7pPr>
            <a:lvl8pPr marL="3657600" lvl="7" indent="-349250" algn="l">
              <a:lnSpc>
                <a:spcPct val="115000"/>
              </a:lnSpc>
              <a:spcBef>
                <a:spcPts val="2100"/>
              </a:spcBef>
              <a:spcAft>
                <a:spcPts val="0"/>
              </a:spcAft>
              <a:buClr>
                <a:srgbClr val="002855"/>
              </a:buClr>
              <a:buSzPts val="1900"/>
              <a:buFont typeface="Roboto"/>
              <a:buChar char="○"/>
              <a:defRPr>
                <a:solidFill>
                  <a:srgbClr val="002855"/>
                </a:solidFill>
                <a:latin typeface="Roboto"/>
                <a:ea typeface="Roboto"/>
                <a:cs typeface="Roboto"/>
                <a:sym typeface="Roboto"/>
              </a:defRPr>
            </a:lvl8pPr>
            <a:lvl9pPr marL="4114800" lvl="8" indent="-349250" algn="l">
              <a:lnSpc>
                <a:spcPct val="115000"/>
              </a:lnSpc>
              <a:spcBef>
                <a:spcPts val="2100"/>
              </a:spcBef>
              <a:spcAft>
                <a:spcPts val="2100"/>
              </a:spcAft>
              <a:buClr>
                <a:srgbClr val="002855"/>
              </a:buClr>
              <a:buSzPts val="1900"/>
              <a:buFont typeface="Roboto"/>
              <a:buChar char="■"/>
              <a:defRPr>
                <a:solidFill>
                  <a:srgbClr val="002855"/>
                </a:solidFill>
                <a:latin typeface="Roboto"/>
                <a:ea typeface="Roboto"/>
                <a:cs typeface="Roboto"/>
                <a:sym typeface="Roboto"/>
              </a:defRPr>
            </a:lvl9pPr>
          </a:lstStyle>
          <a:p>
            <a:endParaRPr/>
          </a:p>
        </p:txBody>
      </p:sp>
      <p:pic>
        <p:nvPicPr>
          <p:cNvPr id="32" name="Google Shape;32;p17"/>
          <p:cNvPicPr preferRelativeResize="0"/>
          <p:nvPr/>
        </p:nvPicPr>
        <p:blipFill rotWithShape="1">
          <a:blip r:embed="rId2">
            <a:alphaModFix/>
          </a:blip>
          <a:srcRect l="49" r="39"/>
          <a:stretch/>
        </p:blipFill>
        <p:spPr>
          <a:xfrm>
            <a:off x="10079898" y="296801"/>
            <a:ext cx="2112102" cy="10239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18"/>
          <p:cNvSpPr/>
          <p:nvPr/>
        </p:nvSpPr>
        <p:spPr>
          <a:xfrm>
            <a:off x="0" y="0"/>
            <a:ext cx="12192000" cy="1422300"/>
          </a:xfrm>
          <a:prstGeom prst="rect">
            <a:avLst/>
          </a:prstGeom>
          <a:gradFill>
            <a:gsLst>
              <a:gs pos="0">
                <a:srgbClr val="002B5C"/>
              </a:gs>
              <a:gs pos="100000">
                <a:srgbClr val="001D3D"/>
              </a:gs>
            </a:gsLst>
            <a:path path="circle">
              <a:fillToRect r="100000" b="100000"/>
            </a:path>
            <a:tileRect l="-100000" t="-10000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8"/>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36" name="Google Shape;36;p18"/>
          <p:cNvSpPr txBox="1">
            <a:spLocks noGrp="1"/>
          </p:cNvSpPr>
          <p:nvPr>
            <p:ph type="title"/>
          </p:nvPr>
        </p:nvSpPr>
        <p:spPr>
          <a:xfrm>
            <a:off x="479612" y="4064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4000"/>
              <a:buFont typeface="Roboto Medium"/>
              <a:buNone/>
              <a:defRPr b="0">
                <a:solidFill>
                  <a:srgbClr val="FFFFFF"/>
                </a:solidFill>
                <a:latin typeface="Roboto Medium"/>
                <a:ea typeface="Roboto Medium"/>
                <a:cs typeface="Roboto Medium"/>
                <a:sym typeface="Roboto Medium"/>
              </a:defRPr>
            </a:lvl1pPr>
            <a:lvl2pPr lvl="1"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cxnSp>
        <p:nvCxnSpPr>
          <p:cNvPr id="37" name="Google Shape;37;p18"/>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sp>
        <p:nvSpPr>
          <p:cNvPr id="38" name="Google Shape;38;p18"/>
          <p:cNvSpPr txBox="1">
            <a:spLocks noGrp="1"/>
          </p:cNvSpPr>
          <p:nvPr>
            <p:ph type="title" idx="2"/>
          </p:nvPr>
        </p:nvSpPr>
        <p:spPr>
          <a:xfrm>
            <a:off x="479612" y="16928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1pPr>
            <a:lvl2pPr lvl="1"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9pPr>
          </a:lstStyle>
          <a:p>
            <a:endParaRPr/>
          </a:p>
        </p:txBody>
      </p:sp>
      <p:pic>
        <p:nvPicPr>
          <p:cNvPr id="39" name="Google Shape;39;p18"/>
          <p:cNvPicPr preferRelativeResize="0"/>
          <p:nvPr/>
        </p:nvPicPr>
        <p:blipFill rotWithShape="1">
          <a:blip r:embed="rId2">
            <a:alphaModFix amt="10000"/>
          </a:blip>
          <a:srcRect l="15379" t="28380" r="-15379" b="47058"/>
          <a:stretch/>
        </p:blipFill>
        <p:spPr>
          <a:xfrm>
            <a:off x="7416800" y="0"/>
            <a:ext cx="3962400" cy="1422400"/>
          </a:xfrm>
          <a:prstGeom prst="flowChartManualOperation">
            <a:avLst/>
          </a:prstGeom>
          <a:noFill/>
          <a:ln>
            <a:noFill/>
          </a:ln>
        </p:spPr>
      </p:pic>
      <p:sp>
        <p:nvSpPr>
          <p:cNvPr id="40" name="Google Shape;40;p18"/>
          <p:cNvSpPr/>
          <p:nvPr/>
        </p:nvSpPr>
        <p:spPr>
          <a:xfrm rot="10800000" flipH="1">
            <a:off x="8989621" y="-445984"/>
            <a:ext cx="4368800" cy="1524000"/>
          </a:xfrm>
          <a:prstGeom prst="flowChartInputOutput">
            <a:avLst/>
          </a:prstGeom>
          <a:solidFill>
            <a:srgbClr val="FE5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AU"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41" name="Google Shape;41;p18"/>
          <p:cNvSpPr/>
          <p:nvPr/>
        </p:nvSpPr>
        <p:spPr>
          <a:xfrm rot="10800000" flipH="1">
            <a:off x="9245600" y="-101600"/>
            <a:ext cx="4368800" cy="1524000"/>
          </a:xfrm>
          <a:prstGeom prst="flowChartInputOutput">
            <a:avLst/>
          </a:prstGeom>
          <a:solidFill>
            <a:srgbClr val="0028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AU"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pic>
        <p:nvPicPr>
          <p:cNvPr id="42" name="Google Shape;42;p18"/>
          <p:cNvPicPr preferRelativeResize="0"/>
          <p:nvPr/>
        </p:nvPicPr>
        <p:blipFill rotWithShape="1">
          <a:blip r:embed="rId3">
            <a:alphaModFix/>
          </a:blip>
          <a:srcRect/>
          <a:stretch/>
        </p:blipFill>
        <p:spPr>
          <a:xfrm>
            <a:off x="10081298" y="297199"/>
            <a:ext cx="2110704" cy="10241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43"/>
        <p:cNvGrpSpPr/>
        <p:nvPr/>
      </p:nvGrpSpPr>
      <p:grpSpPr>
        <a:xfrm>
          <a:off x="0" y="0"/>
          <a:ext cx="0" cy="0"/>
          <a:chOff x="0" y="0"/>
          <a:chExt cx="0" cy="0"/>
        </a:xfrm>
      </p:grpSpPr>
      <p:sp>
        <p:nvSpPr>
          <p:cNvPr id="44" name="Google Shape;44;p19"/>
          <p:cNvSpPr/>
          <p:nvPr/>
        </p:nvSpPr>
        <p:spPr>
          <a:xfrm>
            <a:off x="0" y="0"/>
            <a:ext cx="12192000" cy="1422300"/>
          </a:xfrm>
          <a:prstGeom prst="rect">
            <a:avLst/>
          </a:prstGeom>
          <a:solidFill>
            <a:srgbClr val="6F2C9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9"/>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46" name="Google Shape;46;p19"/>
          <p:cNvSpPr txBox="1">
            <a:spLocks noGrp="1"/>
          </p:cNvSpPr>
          <p:nvPr>
            <p:ph type="title"/>
          </p:nvPr>
        </p:nvSpPr>
        <p:spPr>
          <a:xfrm>
            <a:off x="479612" y="4064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4000"/>
              <a:buFont typeface="Roboto Medium"/>
              <a:buNone/>
              <a:defRPr b="0">
                <a:solidFill>
                  <a:srgbClr val="FFFFFF"/>
                </a:solidFill>
                <a:latin typeface="Roboto Medium"/>
                <a:ea typeface="Roboto Medium"/>
                <a:cs typeface="Roboto Medium"/>
                <a:sym typeface="Roboto Medium"/>
              </a:defRPr>
            </a:lvl1pPr>
            <a:lvl2pPr lvl="1"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cxnSp>
        <p:nvCxnSpPr>
          <p:cNvPr id="47" name="Google Shape;47;p19"/>
          <p:cNvCxnSpPr/>
          <p:nvPr/>
        </p:nvCxnSpPr>
        <p:spPr>
          <a:xfrm>
            <a:off x="614199" y="6320000"/>
            <a:ext cx="1874400" cy="0"/>
          </a:xfrm>
          <a:prstGeom prst="straightConnector1">
            <a:avLst/>
          </a:prstGeom>
          <a:noFill/>
          <a:ln w="19050" cap="flat" cmpd="sng">
            <a:solidFill>
              <a:srgbClr val="6F2C91"/>
            </a:solidFill>
            <a:prstDash val="solid"/>
            <a:round/>
            <a:headEnd type="none" w="sm" len="sm"/>
            <a:tailEnd type="none" w="sm" len="sm"/>
          </a:ln>
        </p:spPr>
      </p:cxnSp>
      <p:sp>
        <p:nvSpPr>
          <p:cNvPr id="48" name="Google Shape;48;p19"/>
          <p:cNvSpPr txBox="1">
            <a:spLocks noGrp="1"/>
          </p:cNvSpPr>
          <p:nvPr>
            <p:ph type="title" idx="2"/>
          </p:nvPr>
        </p:nvSpPr>
        <p:spPr>
          <a:xfrm>
            <a:off x="479612" y="16928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1pPr>
            <a:lvl2pPr lvl="1"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9pPr>
          </a:lstStyle>
          <a:p>
            <a:endParaRPr/>
          </a:p>
        </p:txBody>
      </p:sp>
      <p:pic>
        <p:nvPicPr>
          <p:cNvPr id="49" name="Google Shape;49;p19"/>
          <p:cNvPicPr preferRelativeResize="0"/>
          <p:nvPr/>
        </p:nvPicPr>
        <p:blipFill rotWithShape="1">
          <a:blip r:embed="rId2">
            <a:alphaModFix amt="10000"/>
          </a:blip>
          <a:srcRect l="15379" t="28380" r="-15379" b="47058"/>
          <a:stretch/>
        </p:blipFill>
        <p:spPr>
          <a:xfrm>
            <a:off x="7416800" y="0"/>
            <a:ext cx="3962400" cy="1422400"/>
          </a:xfrm>
          <a:prstGeom prst="flowChartManualOperation">
            <a:avLst/>
          </a:prstGeom>
          <a:noFill/>
          <a:ln>
            <a:noFill/>
          </a:ln>
        </p:spPr>
      </p:pic>
      <p:sp>
        <p:nvSpPr>
          <p:cNvPr id="50" name="Google Shape;50;p19"/>
          <p:cNvSpPr/>
          <p:nvPr/>
        </p:nvSpPr>
        <p:spPr>
          <a:xfrm rot="10800000" flipH="1">
            <a:off x="8989621" y="-445984"/>
            <a:ext cx="4368800" cy="1524000"/>
          </a:xfrm>
          <a:prstGeom prst="flowChartInputOutpu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AU"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51" name="Google Shape;51;p19"/>
          <p:cNvSpPr/>
          <p:nvPr/>
        </p:nvSpPr>
        <p:spPr>
          <a:xfrm rot="10800000" flipH="1">
            <a:off x="9245600" y="-101600"/>
            <a:ext cx="4368800" cy="1524000"/>
          </a:xfrm>
          <a:prstGeom prst="flowChartInputOutput">
            <a:avLst/>
          </a:prstGeom>
          <a:solidFill>
            <a:srgbClr val="58595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AU"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pic>
        <p:nvPicPr>
          <p:cNvPr id="52" name="Google Shape;52;p19"/>
          <p:cNvPicPr preferRelativeResize="0"/>
          <p:nvPr/>
        </p:nvPicPr>
        <p:blipFill rotWithShape="1">
          <a:blip r:embed="rId3">
            <a:alphaModFix/>
          </a:blip>
          <a:srcRect/>
          <a:stretch/>
        </p:blipFill>
        <p:spPr>
          <a:xfrm>
            <a:off x="9910239" y="252875"/>
            <a:ext cx="2320034" cy="1112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3"/>
        <p:cNvGrpSpPr/>
        <p:nvPr/>
      </p:nvGrpSpPr>
      <p:grpSpPr>
        <a:xfrm>
          <a:off x="0" y="0"/>
          <a:ext cx="0" cy="0"/>
          <a:chOff x="0" y="0"/>
          <a:chExt cx="0" cy="0"/>
        </a:xfrm>
      </p:grpSpPr>
      <p:pic>
        <p:nvPicPr>
          <p:cNvPr id="54" name="Google Shape;54;p20"/>
          <p:cNvPicPr preferRelativeResize="0"/>
          <p:nvPr/>
        </p:nvPicPr>
        <p:blipFill rotWithShape="1">
          <a:blip r:embed="rId2">
            <a:alphaModFix amt="10000"/>
          </a:blip>
          <a:srcRect l="15379" t="28380" r="-15379" b="47058"/>
          <a:stretch/>
        </p:blipFill>
        <p:spPr>
          <a:xfrm>
            <a:off x="8432800" y="0"/>
            <a:ext cx="3962400" cy="1422400"/>
          </a:xfrm>
          <a:prstGeom prst="flowChartManualOperation">
            <a:avLst/>
          </a:prstGeom>
          <a:noFill/>
          <a:ln>
            <a:noFill/>
          </a:ln>
        </p:spPr>
      </p:pic>
      <p:sp>
        <p:nvSpPr>
          <p:cNvPr id="55" name="Google Shape;55;p20"/>
          <p:cNvSpPr/>
          <p:nvPr/>
        </p:nvSpPr>
        <p:spPr>
          <a:xfrm rot="10800000" flipH="1">
            <a:off x="8989621" y="-445984"/>
            <a:ext cx="4368800" cy="1524000"/>
          </a:xfrm>
          <a:prstGeom prst="flowChartInputOutput">
            <a:avLst/>
          </a:prstGeom>
          <a:solidFill>
            <a:srgbClr val="FE5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AU"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56" name="Google Shape;56;p20"/>
          <p:cNvSpPr/>
          <p:nvPr/>
        </p:nvSpPr>
        <p:spPr>
          <a:xfrm rot="10800000" flipH="1">
            <a:off x="9245600" y="-101600"/>
            <a:ext cx="4368800" cy="1524000"/>
          </a:xfrm>
          <a:prstGeom prst="flowChartInputOutput">
            <a:avLst/>
          </a:prstGeom>
          <a:solidFill>
            <a:srgbClr val="0028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AU"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57" name="Google Shape;57;p20"/>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58" name="Google Shape;58;p20"/>
          <p:cNvSpPr txBox="1">
            <a:spLocks noGrp="1"/>
          </p:cNvSpPr>
          <p:nvPr>
            <p:ph type="title"/>
          </p:nvPr>
        </p:nvSpPr>
        <p:spPr>
          <a:xfrm>
            <a:off x="479612" y="4064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E5000"/>
              </a:buClr>
              <a:buSzPts val="4000"/>
              <a:buFont typeface="Roboto Medium"/>
              <a:buNone/>
              <a:defRPr b="0">
                <a:solidFill>
                  <a:srgbClr val="FE5000"/>
                </a:solidFill>
                <a:latin typeface="Roboto Medium"/>
                <a:ea typeface="Roboto Medium"/>
                <a:cs typeface="Roboto Medium"/>
                <a:sym typeface="Roboto Medium"/>
              </a:defRPr>
            </a:lvl1pPr>
            <a:lvl2pPr lvl="1"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cxnSp>
        <p:nvCxnSpPr>
          <p:cNvPr id="59" name="Google Shape;59;p20"/>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pic>
        <p:nvPicPr>
          <p:cNvPr id="60" name="Google Shape;60;p20"/>
          <p:cNvPicPr preferRelativeResize="0"/>
          <p:nvPr/>
        </p:nvPicPr>
        <p:blipFill rotWithShape="1">
          <a:blip r:embed="rId3">
            <a:alphaModFix/>
          </a:blip>
          <a:srcRect/>
          <a:stretch/>
        </p:blipFill>
        <p:spPr>
          <a:xfrm>
            <a:off x="10081298" y="297199"/>
            <a:ext cx="2110704" cy="1024126"/>
          </a:xfrm>
          <a:prstGeom prst="rect">
            <a:avLst/>
          </a:prstGeom>
          <a:noFill/>
          <a:ln>
            <a:noFill/>
          </a:ln>
        </p:spPr>
      </p:pic>
      <p:sp>
        <p:nvSpPr>
          <p:cNvPr id="61" name="Google Shape;61;p20"/>
          <p:cNvSpPr txBox="1">
            <a:spLocks noGrp="1"/>
          </p:cNvSpPr>
          <p:nvPr>
            <p:ph type="title" idx="2"/>
          </p:nvPr>
        </p:nvSpPr>
        <p:spPr>
          <a:xfrm>
            <a:off x="479612" y="16928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1pPr>
            <a:lvl2pPr lvl="1"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1">
  <p:cSld name="TITLE_ONLY_1_1">
    <p:spTree>
      <p:nvGrpSpPr>
        <p:cNvPr id="1" name="Shape 62"/>
        <p:cNvGrpSpPr/>
        <p:nvPr/>
      </p:nvGrpSpPr>
      <p:grpSpPr>
        <a:xfrm>
          <a:off x="0" y="0"/>
          <a:ext cx="0" cy="0"/>
          <a:chOff x="0" y="0"/>
          <a:chExt cx="0" cy="0"/>
        </a:xfrm>
      </p:grpSpPr>
      <p:sp>
        <p:nvSpPr>
          <p:cNvPr id="63" name="Google Shape;63;p21"/>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64" name="Google Shape;64;p21"/>
          <p:cNvSpPr txBox="1">
            <a:spLocks noGrp="1"/>
          </p:cNvSpPr>
          <p:nvPr>
            <p:ph type="title"/>
          </p:nvPr>
        </p:nvSpPr>
        <p:spPr>
          <a:xfrm>
            <a:off x="479612" y="4064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4000"/>
              <a:buFont typeface="Roboto Medium"/>
              <a:buNone/>
              <a:defRPr b="0">
                <a:solidFill>
                  <a:srgbClr val="002855"/>
                </a:solidFill>
                <a:latin typeface="Roboto Medium"/>
                <a:ea typeface="Roboto Medium"/>
                <a:cs typeface="Roboto Medium"/>
                <a:sym typeface="Roboto Medium"/>
              </a:defRPr>
            </a:lvl1pPr>
            <a:lvl2pPr lvl="1"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cxnSp>
        <p:nvCxnSpPr>
          <p:cNvPr id="65" name="Google Shape;65;p21"/>
          <p:cNvCxnSpPr/>
          <p:nvPr/>
        </p:nvCxnSpPr>
        <p:spPr>
          <a:xfrm>
            <a:off x="614199" y="6320000"/>
            <a:ext cx="1874400" cy="0"/>
          </a:xfrm>
          <a:prstGeom prst="straightConnector1">
            <a:avLst/>
          </a:prstGeom>
          <a:noFill/>
          <a:ln w="19050" cap="flat" cmpd="sng">
            <a:solidFill>
              <a:srgbClr val="FE5000"/>
            </a:solidFill>
            <a:prstDash val="solid"/>
            <a:round/>
            <a:headEnd type="none" w="sm" len="sm"/>
            <a:tailEnd type="none" w="sm" len="sm"/>
          </a:ln>
        </p:spPr>
      </p:cxnSp>
      <p:pic>
        <p:nvPicPr>
          <p:cNvPr id="66" name="Google Shape;66;p21"/>
          <p:cNvPicPr preferRelativeResize="0"/>
          <p:nvPr/>
        </p:nvPicPr>
        <p:blipFill rotWithShape="1">
          <a:blip r:embed="rId2">
            <a:alphaModFix/>
          </a:blip>
          <a:srcRect l="49" r="39"/>
          <a:stretch/>
        </p:blipFill>
        <p:spPr>
          <a:xfrm>
            <a:off x="10079898" y="296801"/>
            <a:ext cx="2112102" cy="1023999"/>
          </a:xfrm>
          <a:prstGeom prst="rect">
            <a:avLst/>
          </a:prstGeom>
          <a:noFill/>
          <a:ln>
            <a:noFill/>
          </a:ln>
        </p:spPr>
      </p:pic>
      <p:sp>
        <p:nvSpPr>
          <p:cNvPr id="67" name="Google Shape;67;p21"/>
          <p:cNvSpPr txBox="1">
            <a:spLocks noGrp="1"/>
          </p:cNvSpPr>
          <p:nvPr>
            <p:ph type="title" idx="2"/>
          </p:nvPr>
        </p:nvSpPr>
        <p:spPr>
          <a:xfrm>
            <a:off x="479612" y="1692800"/>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1pPr>
            <a:lvl2pPr lvl="1"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2pPr>
            <a:lvl3pPr lvl="2"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3pPr>
            <a:lvl4pPr lvl="3"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4pPr>
            <a:lvl5pPr lvl="4"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5pPr>
            <a:lvl6pPr lvl="5"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6pPr>
            <a:lvl7pPr lvl="6"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7pPr>
            <a:lvl8pPr lvl="7"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8pPr>
            <a:lvl9pPr lvl="8" algn="l">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sp>
        <p:nvSpPr>
          <p:cNvPr id="69" name="Google Shape;69;p22"/>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285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AU"/>
              <a:t>‹#›</a:t>
            </a:fld>
            <a:endParaRPr/>
          </a:p>
        </p:txBody>
      </p:sp>
      <p:sp>
        <p:nvSpPr>
          <p:cNvPr id="70" name="Google Shape;70;p22"/>
          <p:cNvSpPr txBox="1">
            <a:spLocks noGrp="1"/>
          </p:cNvSpPr>
          <p:nvPr>
            <p:ph type="title"/>
          </p:nvPr>
        </p:nvSpPr>
        <p:spPr>
          <a:xfrm>
            <a:off x="711200" y="406400"/>
            <a:ext cx="10769700" cy="1117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rgbClr val="002855"/>
              </a:buClr>
              <a:buSzPts val="4000"/>
              <a:buFont typeface="Roboto Medium"/>
              <a:buNone/>
              <a:defRPr b="0">
                <a:solidFill>
                  <a:srgbClr val="002855"/>
                </a:solidFill>
                <a:latin typeface="Roboto Medium"/>
                <a:ea typeface="Roboto Medium"/>
                <a:cs typeface="Roboto Medium"/>
                <a:sym typeface="Roboto Medium"/>
              </a:defRPr>
            </a:lvl1pPr>
            <a:lvl2pPr lvl="1"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2pPr>
            <a:lvl3pPr lvl="2"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3pPr>
            <a:lvl4pPr lvl="3"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4pPr>
            <a:lvl5pPr lvl="4"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5pPr>
            <a:lvl6pPr lvl="5"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6pPr>
            <a:lvl7pPr lvl="6"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7pPr>
            <a:lvl8pPr lvl="7"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8pPr>
            <a:lvl9pPr lvl="8" algn="ctr">
              <a:lnSpc>
                <a:spcPct val="100000"/>
              </a:lnSpc>
              <a:spcBef>
                <a:spcPts val="0"/>
              </a:spcBef>
              <a:spcAft>
                <a:spcPts val="0"/>
              </a:spcAft>
              <a:buClr>
                <a:srgbClr val="002855"/>
              </a:buClr>
              <a:buSzPts val="4000"/>
              <a:buFont typeface="Roboto"/>
              <a:buNone/>
              <a:defRPr b="0">
                <a:solidFill>
                  <a:srgbClr val="002855"/>
                </a:solidFill>
                <a:latin typeface="Roboto"/>
                <a:ea typeface="Roboto"/>
                <a:cs typeface="Roboto"/>
                <a:sym typeface="Roboto"/>
              </a:defRPr>
            </a:lvl9pPr>
          </a:lstStyle>
          <a:p>
            <a:endParaRPr/>
          </a:p>
        </p:txBody>
      </p:sp>
      <p:cxnSp>
        <p:nvCxnSpPr>
          <p:cNvPr id="71" name="Google Shape;71;p22"/>
          <p:cNvCxnSpPr/>
          <p:nvPr/>
        </p:nvCxnSpPr>
        <p:spPr>
          <a:xfrm>
            <a:off x="5158800" y="6320000"/>
            <a:ext cx="1874400" cy="0"/>
          </a:xfrm>
          <a:prstGeom prst="straightConnector1">
            <a:avLst/>
          </a:prstGeom>
          <a:noFill/>
          <a:ln w="19050" cap="flat" cmpd="sng">
            <a:solidFill>
              <a:srgbClr val="FE5000"/>
            </a:solidFill>
            <a:prstDash val="solid"/>
            <a:round/>
            <a:headEnd type="none" w="sm" len="sm"/>
            <a:tailEnd type="none" w="sm" len="sm"/>
          </a:ln>
        </p:spPr>
      </p:cxnSp>
      <p:pic>
        <p:nvPicPr>
          <p:cNvPr id="72" name="Google Shape;72;p22"/>
          <p:cNvPicPr preferRelativeResize="0"/>
          <p:nvPr/>
        </p:nvPicPr>
        <p:blipFill rotWithShape="1">
          <a:blip r:embed="rId2">
            <a:alphaModFix/>
          </a:blip>
          <a:srcRect l="49" r="39"/>
          <a:stretch/>
        </p:blipFill>
        <p:spPr>
          <a:xfrm>
            <a:off x="5039949" y="5283200"/>
            <a:ext cx="2112102" cy="1023999"/>
          </a:xfrm>
          <a:prstGeom prst="rect">
            <a:avLst/>
          </a:prstGeom>
          <a:noFill/>
          <a:ln>
            <a:noFill/>
          </a:ln>
        </p:spPr>
      </p:pic>
      <p:sp>
        <p:nvSpPr>
          <p:cNvPr id="73" name="Google Shape;73;p22"/>
          <p:cNvSpPr txBox="1">
            <a:spLocks noGrp="1"/>
          </p:cNvSpPr>
          <p:nvPr>
            <p:ph type="title" idx="2"/>
          </p:nvPr>
        </p:nvSpPr>
        <p:spPr>
          <a:xfrm>
            <a:off x="1881600" y="1692800"/>
            <a:ext cx="8428800" cy="8472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1pPr>
            <a:lvl2pPr lvl="1"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2pPr>
            <a:lvl3pPr lvl="2"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3pPr>
            <a:lvl4pPr lvl="3"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4pPr>
            <a:lvl5pPr lvl="4"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5pPr>
            <a:lvl6pPr lvl="5"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6pPr>
            <a:lvl7pPr lvl="6"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7pPr>
            <a:lvl8pPr lvl="7"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8pPr>
            <a:lvl9pPr lvl="8" algn="ctr">
              <a:lnSpc>
                <a:spcPct val="100000"/>
              </a:lnSpc>
              <a:spcBef>
                <a:spcPts val="0"/>
              </a:spcBef>
              <a:spcAft>
                <a:spcPts val="0"/>
              </a:spcAft>
              <a:buClr>
                <a:srgbClr val="002855"/>
              </a:buClr>
              <a:buSzPts val="2400"/>
              <a:buFont typeface="Roboto"/>
              <a:buNone/>
              <a:defRPr sz="2400" b="0">
                <a:solidFill>
                  <a:srgbClr val="002855"/>
                </a:solidFill>
                <a:latin typeface="Roboto"/>
                <a:ea typeface="Roboto"/>
                <a:cs typeface="Roboto"/>
                <a:sym typeface="Robo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200333" y="767933"/>
            <a:ext cx="8428800" cy="8472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9pPr>
          </a:lstStyle>
          <a:p>
            <a:endParaRPr/>
          </a:p>
        </p:txBody>
      </p:sp>
      <p:sp>
        <p:nvSpPr>
          <p:cNvPr id="7" name="Google Shape;7;p10"/>
          <p:cNvSpPr txBox="1">
            <a:spLocks noGrp="1"/>
          </p:cNvSpPr>
          <p:nvPr>
            <p:ph type="body" idx="1"/>
          </p:nvPr>
        </p:nvSpPr>
        <p:spPr>
          <a:xfrm>
            <a:off x="3213483" y="2127701"/>
            <a:ext cx="8428800" cy="4003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Lato"/>
              <a:buChar char="●"/>
              <a:defRPr sz="2400" b="0" i="0" u="none" strike="noStrike" cap="none">
                <a:solidFill>
                  <a:schemeClr val="dk2"/>
                </a:solidFill>
                <a:latin typeface="Lato"/>
                <a:ea typeface="Lato"/>
                <a:cs typeface="Lato"/>
                <a:sym typeface="Lato"/>
              </a:defRPr>
            </a:lvl1pPr>
            <a:lvl2pPr marL="914400" marR="0" lvl="1"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2pPr>
            <a:lvl3pPr marL="1371600" marR="0" lvl="2"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3pPr>
            <a:lvl4pPr marL="1828800" marR="0" lvl="3"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4pPr>
            <a:lvl5pPr marL="2286000" marR="0" lvl="4"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5pPr>
            <a:lvl6pPr marL="2743200" marR="0" lvl="5"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6pPr>
            <a:lvl7pPr marL="3200400" marR="0" lvl="6"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7pPr>
            <a:lvl8pPr marL="3657600" marR="0" lvl="7"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8pPr>
            <a:lvl9pPr marL="4114800" marR="0" lvl="8" indent="-349250" algn="l" rtl="0">
              <a:lnSpc>
                <a:spcPct val="115000"/>
              </a:lnSpc>
              <a:spcBef>
                <a:spcPts val="2100"/>
              </a:spcBef>
              <a:spcAft>
                <a:spcPts val="2100"/>
              </a:spcAft>
              <a:buClr>
                <a:schemeClr val="dk2"/>
              </a:buClr>
              <a:buSzPts val="1900"/>
              <a:buFont typeface="Lato"/>
              <a:buChar char="■"/>
              <a:defRPr sz="1900" b="0" i="0" u="none" strike="noStrike" cap="none">
                <a:solidFill>
                  <a:schemeClr val="dk2"/>
                </a:solidFill>
                <a:latin typeface="Lato"/>
                <a:ea typeface="Lato"/>
                <a:cs typeface="Lato"/>
                <a:sym typeface="Lato"/>
              </a:defRPr>
            </a:lvl9pPr>
          </a:lstStyle>
          <a:p>
            <a:endParaRPr/>
          </a:p>
        </p:txBody>
      </p:sp>
      <p:sp>
        <p:nvSpPr>
          <p:cNvPr id="8" name="Google Shape;8;p10"/>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141"/>
        <p:cNvGrpSpPr/>
        <p:nvPr/>
      </p:nvGrpSpPr>
      <p:grpSpPr>
        <a:xfrm>
          <a:off x="0" y="0"/>
          <a:ext cx="0" cy="0"/>
          <a:chOff x="0" y="0"/>
          <a:chExt cx="0" cy="0"/>
        </a:xfrm>
      </p:grpSpPr>
      <p:sp>
        <p:nvSpPr>
          <p:cNvPr id="142" name="Google Shape;142;p12"/>
          <p:cNvSpPr txBox="1">
            <a:spLocks noGrp="1"/>
          </p:cNvSpPr>
          <p:nvPr>
            <p:ph type="title"/>
          </p:nvPr>
        </p:nvSpPr>
        <p:spPr>
          <a:xfrm>
            <a:off x="3200333" y="767933"/>
            <a:ext cx="8428800" cy="8472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9pPr>
          </a:lstStyle>
          <a:p>
            <a:endParaRPr/>
          </a:p>
        </p:txBody>
      </p:sp>
      <p:sp>
        <p:nvSpPr>
          <p:cNvPr id="143" name="Google Shape;143;p12"/>
          <p:cNvSpPr txBox="1">
            <a:spLocks noGrp="1"/>
          </p:cNvSpPr>
          <p:nvPr>
            <p:ph type="body" idx="1"/>
          </p:nvPr>
        </p:nvSpPr>
        <p:spPr>
          <a:xfrm>
            <a:off x="3213483" y="2127701"/>
            <a:ext cx="8428800" cy="4003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Lato"/>
              <a:buChar char="●"/>
              <a:defRPr sz="2400" b="0" i="0" u="none" strike="noStrike" cap="none">
                <a:solidFill>
                  <a:schemeClr val="dk2"/>
                </a:solidFill>
                <a:latin typeface="Lato"/>
                <a:ea typeface="Lato"/>
                <a:cs typeface="Lato"/>
                <a:sym typeface="Lato"/>
              </a:defRPr>
            </a:lvl1pPr>
            <a:lvl2pPr marL="914400" marR="0" lvl="1"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2pPr>
            <a:lvl3pPr marL="1371600" marR="0" lvl="2"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3pPr>
            <a:lvl4pPr marL="1828800" marR="0" lvl="3"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4pPr>
            <a:lvl5pPr marL="2286000" marR="0" lvl="4"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5pPr>
            <a:lvl6pPr marL="2743200" marR="0" lvl="5"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6pPr>
            <a:lvl7pPr marL="3200400" marR="0" lvl="6"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7pPr>
            <a:lvl8pPr marL="3657600" marR="0" lvl="7"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8pPr>
            <a:lvl9pPr marL="4114800" marR="0" lvl="8" indent="-349250" algn="l" rtl="0">
              <a:lnSpc>
                <a:spcPct val="115000"/>
              </a:lnSpc>
              <a:spcBef>
                <a:spcPts val="2100"/>
              </a:spcBef>
              <a:spcAft>
                <a:spcPts val="2100"/>
              </a:spcAft>
              <a:buClr>
                <a:schemeClr val="dk2"/>
              </a:buClr>
              <a:buSzPts val="1900"/>
              <a:buFont typeface="Lato"/>
              <a:buChar char="■"/>
              <a:defRPr sz="1900" b="0" i="0" u="none" strike="noStrike" cap="none">
                <a:solidFill>
                  <a:schemeClr val="dk2"/>
                </a:solidFill>
                <a:latin typeface="Lato"/>
                <a:ea typeface="Lato"/>
                <a:cs typeface="Lato"/>
                <a:sym typeface="Lato"/>
              </a:defRPr>
            </a:lvl9pPr>
          </a:lstStyle>
          <a:p>
            <a:endParaRPr/>
          </a:p>
        </p:txBody>
      </p:sp>
      <p:sp>
        <p:nvSpPr>
          <p:cNvPr id="144" name="Google Shape;144;p12"/>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Qy_AZ86rZ4" TargetMode="External"/><Relationship Id="rId7" Type="http://schemas.openxmlformats.org/officeDocument/2006/relationships/hyperlink" Target="https://www.onlinesecurityscreens.com.au/hingedsecuritydoors"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hyperlink" Target="https://screenwarehouse.com.au/diy-info-center/sliding-doors-diy-center/sliding-door-measurement/" TargetMode="External"/><Relationship Id="rId5" Type="http://schemas.openxmlformats.org/officeDocument/2006/relationships/hyperlink" Target="https://www.seconline.com.au/diy-info-centre/install-sliding-stacker-screen-doors" TargetMode="External"/><Relationship Id="rId4" Type="http://schemas.openxmlformats.org/officeDocument/2006/relationships/hyperlink" Target="https://www.seconline.com.au/diy-info-centre/measure-sliding-stacker-screen-doo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
          <p:cNvSpPr txBox="1">
            <a:spLocks noGrp="1"/>
          </p:cNvSpPr>
          <p:nvPr>
            <p:ph type="ctrTitle"/>
          </p:nvPr>
        </p:nvSpPr>
        <p:spPr>
          <a:xfrm>
            <a:off x="466750" y="2660958"/>
            <a:ext cx="9752700" cy="25773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6400"/>
              <a:buNone/>
            </a:pPr>
            <a:r>
              <a:rPr lang="en-AU" sz="5400" b="1" dirty="0" err="1">
                <a:solidFill>
                  <a:srgbClr val="FE5000"/>
                </a:solidFill>
                <a:latin typeface="Montserrat"/>
                <a:ea typeface="Montserrat"/>
                <a:cs typeface="Montserrat"/>
                <a:sym typeface="Montserrat"/>
              </a:rPr>
              <a:t>Ulltrasafe</a:t>
            </a:r>
            <a:endParaRPr sz="5400" b="1" dirty="0">
              <a:solidFill>
                <a:srgbClr val="FE5000"/>
              </a:solidFill>
              <a:latin typeface="Montserrat"/>
              <a:ea typeface="Montserrat"/>
              <a:cs typeface="Montserrat"/>
              <a:sym typeface="Montserrat"/>
            </a:endParaRPr>
          </a:p>
          <a:p>
            <a:pPr marL="0" lvl="0" indent="0" algn="l" rtl="0">
              <a:lnSpc>
                <a:spcPct val="100000"/>
              </a:lnSpc>
              <a:spcBef>
                <a:spcPts val="0"/>
              </a:spcBef>
              <a:spcAft>
                <a:spcPts val="0"/>
              </a:spcAft>
              <a:buSzPts val="6400"/>
              <a:buNone/>
            </a:pPr>
            <a:r>
              <a:rPr lang="en-AU" sz="5400" b="1" dirty="0">
                <a:solidFill>
                  <a:srgbClr val="FE5000"/>
                </a:solidFill>
                <a:latin typeface="Montserrat"/>
                <a:ea typeface="Montserrat"/>
                <a:cs typeface="Montserrat"/>
                <a:sym typeface="Montserrat"/>
              </a:rPr>
              <a:t>Security Screen Technical Information </a:t>
            </a:r>
            <a:br>
              <a:rPr lang="en-AU" b="1" dirty="0">
                <a:solidFill>
                  <a:srgbClr val="FE5000"/>
                </a:solidFill>
                <a:latin typeface="Montserrat"/>
                <a:ea typeface="Montserrat"/>
                <a:cs typeface="Montserrat"/>
                <a:sym typeface="Montserrat"/>
              </a:rPr>
            </a:br>
            <a:endParaRPr b="1" dirty="0">
              <a:solidFill>
                <a:srgbClr val="FE5000"/>
              </a:solidFill>
              <a:latin typeface="Montserrat"/>
              <a:ea typeface="Montserrat"/>
              <a:cs typeface="Montserrat"/>
              <a:sym typeface="Montserrat"/>
            </a:endParaRPr>
          </a:p>
        </p:txBody>
      </p:sp>
      <p:sp>
        <p:nvSpPr>
          <p:cNvPr id="298" name="Google Shape;298;p1"/>
          <p:cNvSpPr txBox="1">
            <a:spLocks noGrp="1"/>
          </p:cNvSpPr>
          <p:nvPr>
            <p:ph type="subTitle" idx="1"/>
          </p:nvPr>
        </p:nvSpPr>
        <p:spPr>
          <a:xfrm>
            <a:off x="508823" y="5441447"/>
            <a:ext cx="5656800" cy="9843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2400"/>
              <a:buNone/>
            </a:pPr>
            <a:r>
              <a:rPr lang="en-AU" sz="3200" b="1">
                <a:latin typeface="Montserrat"/>
                <a:ea typeface="Montserrat"/>
                <a:cs typeface="Montserrat"/>
                <a:sym typeface="Montserrat"/>
              </a:rPr>
              <a:t>intexconcepts</a:t>
            </a:r>
            <a:r>
              <a:rPr lang="en-AU" sz="3200">
                <a:latin typeface="Montserrat"/>
                <a:ea typeface="Montserrat"/>
                <a:cs typeface="Montserrat"/>
                <a:sym typeface="Montserrat"/>
              </a:rPr>
              <a:t>.com</a:t>
            </a:r>
            <a:endParaRPr sz="3200">
              <a:latin typeface="Montserrat"/>
              <a:ea typeface="Montserrat"/>
              <a:cs typeface="Montserrat"/>
              <a:sym typeface="Montserrat"/>
            </a:endParaRPr>
          </a:p>
        </p:txBody>
      </p:sp>
      <p:sp>
        <p:nvSpPr>
          <p:cNvPr id="299" name="Google Shape;299;p1"/>
          <p:cNvSpPr txBox="1">
            <a:spLocks noGrp="1"/>
          </p:cNvSpPr>
          <p:nvPr>
            <p:ph type="ctrTitle"/>
          </p:nvPr>
        </p:nvSpPr>
        <p:spPr>
          <a:xfrm>
            <a:off x="508833" y="2107867"/>
            <a:ext cx="9447900" cy="7803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6400"/>
              <a:buNone/>
            </a:pPr>
            <a:r>
              <a:rPr lang="en-AU" sz="3600">
                <a:latin typeface="Montserrat Thin"/>
                <a:ea typeface="Montserrat Thin"/>
                <a:cs typeface="Montserrat Thin"/>
                <a:sym typeface="Montserrat Thin"/>
              </a:rPr>
              <a:t>Welcome to</a:t>
            </a:r>
            <a:endParaRPr sz="3600">
              <a:latin typeface="Montserrat Thin"/>
              <a:ea typeface="Montserrat Thin"/>
              <a:cs typeface="Montserrat Thin"/>
              <a:sym typeface="Montserrat Th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000"/>
                                        <p:tgtEl>
                                          <p:spTgt spid="29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7"/>
                                        </p:tgtEl>
                                        <p:attrNameLst>
                                          <p:attrName>style.visibility</p:attrName>
                                        </p:attrNameLst>
                                      </p:cBhvr>
                                      <p:to>
                                        <p:strVal val="visible"/>
                                      </p:to>
                                    </p:set>
                                    <p:animEffect transition="in" filter="fade">
                                      <p:cBhvr>
                                        <p:cTn id="11"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855"/>
        </a:solidFill>
        <a:effectLst/>
      </p:bgPr>
    </p:bg>
    <p:spTree>
      <p:nvGrpSpPr>
        <p:cNvPr id="1" name="Shape 354"/>
        <p:cNvGrpSpPr/>
        <p:nvPr/>
      </p:nvGrpSpPr>
      <p:grpSpPr>
        <a:xfrm>
          <a:off x="0" y="0"/>
          <a:ext cx="0" cy="0"/>
          <a:chOff x="0" y="0"/>
          <a:chExt cx="0" cy="0"/>
        </a:xfrm>
      </p:grpSpPr>
      <p:sp>
        <p:nvSpPr>
          <p:cNvPr id="355" name="Google Shape;355;g151397dc905_0_13"/>
          <p:cNvSpPr txBox="1">
            <a:spLocks noGrp="1"/>
          </p:cNvSpPr>
          <p:nvPr>
            <p:ph type="title"/>
          </p:nvPr>
        </p:nvSpPr>
        <p:spPr>
          <a:xfrm>
            <a:off x="914400" y="381000"/>
            <a:ext cx="10363200" cy="1143300"/>
          </a:xfrm>
          <a:prstGeom prst="rect">
            <a:avLst/>
          </a:prstGeom>
          <a:noFill/>
          <a:ln>
            <a:noFill/>
          </a:ln>
        </p:spPr>
        <p:txBody>
          <a:bodyPr spcFirstLastPara="1" wrap="square" lIns="122775" tIns="61375" rIns="122775" bIns="61375" anchor="ctr" anchorCtr="0">
            <a:noAutofit/>
          </a:bodyPr>
          <a:lstStyle/>
          <a:p>
            <a:pPr marL="0" lvl="0" indent="0" algn="ctr" rtl="0">
              <a:lnSpc>
                <a:spcPct val="300000"/>
              </a:lnSpc>
              <a:spcBef>
                <a:spcPts val="0"/>
              </a:spcBef>
              <a:spcAft>
                <a:spcPts val="0"/>
              </a:spcAft>
              <a:buSzPts val="4000"/>
              <a:buNone/>
            </a:pPr>
            <a:r>
              <a:rPr lang="en-AU" sz="3600">
                <a:solidFill>
                  <a:schemeClr val="lt1"/>
                </a:solidFill>
                <a:latin typeface="Arial"/>
                <a:ea typeface="Arial"/>
                <a:cs typeface="Arial"/>
                <a:sym typeface="Arial"/>
              </a:rPr>
              <a:t>Sliding Door – Checklist </a:t>
            </a:r>
            <a:r>
              <a:rPr lang="en-AU" sz="1400">
                <a:solidFill>
                  <a:schemeClr val="lt1"/>
                </a:solidFill>
                <a:latin typeface="Arial"/>
                <a:ea typeface="Arial"/>
                <a:cs typeface="Arial"/>
                <a:sym typeface="Arial"/>
              </a:rPr>
              <a:t>(part 2)</a:t>
            </a:r>
            <a:endParaRPr sz="1400">
              <a:solidFill>
                <a:schemeClr val="lt1"/>
              </a:solidFill>
              <a:latin typeface="Arial"/>
              <a:ea typeface="Arial"/>
              <a:cs typeface="Arial"/>
              <a:sym typeface="Arial"/>
            </a:endParaRPr>
          </a:p>
        </p:txBody>
      </p:sp>
      <p:sp>
        <p:nvSpPr>
          <p:cNvPr id="356" name="Google Shape;356;g151397dc905_0_13"/>
          <p:cNvSpPr txBox="1">
            <a:spLocks noGrp="1"/>
          </p:cNvSpPr>
          <p:nvPr>
            <p:ph type="body" idx="1"/>
          </p:nvPr>
        </p:nvSpPr>
        <p:spPr>
          <a:xfrm>
            <a:off x="880725" y="1754000"/>
            <a:ext cx="10363200" cy="4687500"/>
          </a:xfrm>
          <a:prstGeom prst="rect">
            <a:avLst/>
          </a:prstGeom>
          <a:noFill/>
          <a:ln>
            <a:noFill/>
          </a:ln>
        </p:spPr>
        <p:txBody>
          <a:bodyPr spcFirstLastPara="1" wrap="square" lIns="121900" tIns="60925" rIns="121900" bIns="60925" anchor="t" anchorCtr="0">
            <a:noAutofit/>
          </a:bodyPr>
          <a:lstStyle/>
          <a:p>
            <a:pPr marL="457200" lvl="0" indent="-349250" algn="l" rtl="0">
              <a:lnSpc>
                <a:spcPct val="115000"/>
              </a:lnSpc>
              <a:spcBef>
                <a:spcPts val="500"/>
              </a:spcBef>
              <a:spcAft>
                <a:spcPts val="0"/>
              </a:spcAft>
              <a:buSzPts val="1900"/>
              <a:buChar char="●"/>
            </a:pPr>
            <a:r>
              <a:rPr lang="en-AU">
                <a:solidFill>
                  <a:schemeClr val="lt1"/>
                </a:solidFill>
              </a:rPr>
              <a:t>Lock Height – </a:t>
            </a:r>
            <a:r>
              <a:rPr lang="en-AU" sz="1300">
                <a:solidFill>
                  <a:schemeClr val="lt1"/>
                </a:solidFill>
              </a:rPr>
              <a:t>Locks are measured to the bottom of the lock (locks are 150mm).  </a:t>
            </a:r>
            <a:br>
              <a:rPr lang="en-AU" sz="1300">
                <a:solidFill>
                  <a:schemeClr val="lt1"/>
                </a:solidFill>
              </a:rPr>
            </a:br>
            <a:r>
              <a:rPr lang="en-AU" sz="1300">
                <a:solidFill>
                  <a:schemeClr val="lt1"/>
                </a:solidFill>
              </a:rPr>
              <a:t>Note: Ensure you do not align the lock with any existing door furniture that will obstruct the lock.  The screen door handle will project 23mm from the back of the screen and approx. 45mm with the key in the door. </a:t>
            </a:r>
            <a:br>
              <a:rPr lang="en-AU" sz="1300">
                <a:solidFill>
                  <a:schemeClr val="lt1"/>
                </a:solidFill>
              </a:rPr>
            </a:br>
            <a:br>
              <a:rPr lang="en-AU" sz="1300">
                <a:solidFill>
                  <a:schemeClr val="lt1"/>
                </a:solidFill>
              </a:rPr>
            </a:br>
            <a:r>
              <a:rPr lang="en-AU" sz="1300">
                <a:solidFill>
                  <a:schemeClr val="lt1"/>
                </a:solidFill>
              </a:rPr>
              <a:t>Note:  If you are replacing an existing screen, please provide the height of the centre of each mortice (aka the bolt recess/strike plate hole) so the locks align.</a:t>
            </a:r>
            <a:br>
              <a:rPr lang="en-AU" sz="1300">
                <a:solidFill>
                  <a:schemeClr val="lt1"/>
                </a:solidFill>
              </a:rPr>
            </a:br>
            <a:endParaRPr>
              <a:solidFill>
                <a:schemeClr val="lt1"/>
              </a:solidFill>
            </a:endParaRPr>
          </a:p>
          <a:p>
            <a:pPr marL="457200" lvl="0" indent="-349250" algn="l" rtl="0">
              <a:lnSpc>
                <a:spcPct val="115000"/>
              </a:lnSpc>
              <a:spcBef>
                <a:spcPts val="500"/>
              </a:spcBef>
              <a:spcAft>
                <a:spcPts val="0"/>
              </a:spcAft>
              <a:buSzPts val="1900"/>
              <a:buChar char="●"/>
            </a:pPr>
            <a:r>
              <a:rPr lang="en-AU">
                <a:solidFill>
                  <a:schemeClr val="lt1"/>
                </a:solidFill>
              </a:rPr>
              <a:t>Door Height – </a:t>
            </a:r>
            <a:r>
              <a:rPr lang="en-AU" sz="1300">
                <a:solidFill>
                  <a:schemeClr val="lt1"/>
                </a:solidFill>
              </a:rPr>
              <a:t>Always measure from Pip to Pip.   Always measure in 3 places. </a:t>
            </a:r>
            <a:br>
              <a:rPr lang="en-AU" sz="1300">
                <a:solidFill>
                  <a:schemeClr val="lt1"/>
                </a:solidFill>
              </a:rPr>
            </a:br>
            <a:endParaRPr sz="2500"/>
          </a:p>
          <a:p>
            <a:pPr marL="457200" lvl="0" indent="-349250" algn="l" rtl="0">
              <a:lnSpc>
                <a:spcPct val="115000"/>
              </a:lnSpc>
              <a:spcBef>
                <a:spcPts val="500"/>
              </a:spcBef>
              <a:spcAft>
                <a:spcPts val="0"/>
              </a:spcAft>
              <a:buSzPts val="1900"/>
              <a:buChar char="●"/>
            </a:pPr>
            <a:r>
              <a:rPr lang="en-AU">
                <a:solidFill>
                  <a:schemeClr val="lt1"/>
                </a:solidFill>
              </a:rPr>
              <a:t>Door Width – </a:t>
            </a:r>
            <a:r>
              <a:rPr lang="en-AU" sz="1300">
                <a:solidFill>
                  <a:schemeClr val="lt1"/>
                </a:solidFill>
              </a:rPr>
              <a:t>Measure width from the inside of the existing (or added) receiver channel to the back edge of the existing door (note: where an existing interlock is present measure to the edge of the interlock).</a:t>
            </a:r>
            <a:endParaRPr/>
          </a:p>
          <a:p>
            <a:pPr marL="457200" lvl="0" indent="-228600" algn="l" rtl="0">
              <a:lnSpc>
                <a:spcPct val="115000"/>
              </a:lnSpc>
              <a:spcBef>
                <a:spcPts val="500"/>
              </a:spcBef>
              <a:spcAft>
                <a:spcPts val="0"/>
              </a:spcAft>
              <a:buSzPts val="1900"/>
              <a:buNone/>
            </a:pPr>
            <a:endParaRPr sz="1300">
              <a:solidFill>
                <a:schemeClr val="lt1"/>
              </a:solidFill>
            </a:endParaRPr>
          </a:p>
          <a:p>
            <a:pPr marL="457200" lvl="0" indent="-349250" algn="l" rtl="0">
              <a:lnSpc>
                <a:spcPct val="115000"/>
              </a:lnSpc>
              <a:spcBef>
                <a:spcPts val="500"/>
              </a:spcBef>
              <a:spcAft>
                <a:spcPts val="0"/>
              </a:spcAft>
              <a:buSzPts val="1900"/>
              <a:buChar char="●"/>
            </a:pPr>
            <a:r>
              <a:rPr lang="en-AU">
                <a:solidFill>
                  <a:schemeClr val="lt1"/>
                </a:solidFill>
              </a:rPr>
              <a:t>Always</a:t>
            </a:r>
            <a:r>
              <a:rPr lang="en-AU" sz="1400">
                <a:solidFill>
                  <a:schemeClr val="lt1"/>
                </a:solidFill>
              </a:rPr>
              <a:t> -  </a:t>
            </a:r>
            <a:r>
              <a:rPr lang="en-AU" sz="1300">
                <a:solidFill>
                  <a:schemeClr val="lt1"/>
                </a:solidFill>
              </a:rPr>
              <a:t>measure from OUTSIDE</a:t>
            </a: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855"/>
        </a:solidFill>
        <a:effectLst/>
      </p:bgPr>
    </p:bg>
    <p:spTree>
      <p:nvGrpSpPr>
        <p:cNvPr id="1" name="Shape 360"/>
        <p:cNvGrpSpPr/>
        <p:nvPr/>
      </p:nvGrpSpPr>
      <p:grpSpPr>
        <a:xfrm>
          <a:off x="0" y="0"/>
          <a:ext cx="0" cy="0"/>
          <a:chOff x="0" y="0"/>
          <a:chExt cx="0" cy="0"/>
        </a:xfrm>
      </p:grpSpPr>
      <p:sp>
        <p:nvSpPr>
          <p:cNvPr id="361" name="Google Shape;361;p8"/>
          <p:cNvSpPr txBox="1">
            <a:spLocks noGrp="1"/>
          </p:cNvSpPr>
          <p:nvPr>
            <p:ph type="title"/>
          </p:nvPr>
        </p:nvSpPr>
        <p:spPr>
          <a:xfrm>
            <a:off x="914400" y="381000"/>
            <a:ext cx="10363200" cy="1143300"/>
          </a:xfrm>
          <a:prstGeom prst="rect">
            <a:avLst/>
          </a:prstGeom>
          <a:noFill/>
          <a:ln>
            <a:noFill/>
          </a:ln>
        </p:spPr>
        <p:txBody>
          <a:bodyPr spcFirstLastPara="1" wrap="square" lIns="122775" tIns="61375" rIns="122775" bIns="61375" anchor="ctr" anchorCtr="0">
            <a:noAutofit/>
          </a:bodyPr>
          <a:lstStyle/>
          <a:p>
            <a:pPr marL="0" lvl="0" indent="0" algn="ctr" rtl="0">
              <a:lnSpc>
                <a:spcPct val="300000"/>
              </a:lnSpc>
              <a:spcBef>
                <a:spcPts val="0"/>
              </a:spcBef>
              <a:spcAft>
                <a:spcPts val="0"/>
              </a:spcAft>
              <a:buSzPts val="4000"/>
              <a:buNone/>
            </a:pPr>
            <a:r>
              <a:rPr lang="en-AU" sz="3600">
                <a:solidFill>
                  <a:schemeClr val="lt1"/>
                </a:solidFill>
                <a:latin typeface="Arial"/>
                <a:ea typeface="Arial"/>
                <a:cs typeface="Arial"/>
                <a:sym typeface="Arial"/>
              </a:rPr>
              <a:t>Technical Videos</a:t>
            </a:r>
            <a:endParaRPr sz="3600">
              <a:solidFill>
                <a:schemeClr val="lt1"/>
              </a:solidFill>
              <a:latin typeface="Arial"/>
              <a:ea typeface="Arial"/>
              <a:cs typeface="Arial"/>
              <a:sym typeface="Arial"/>
            </a:endParaRPr>
          </a:p>
        </p:txBody>
      </p:sp>
      <p:sp>
        <p:nvSpPr>
          <p:cNvPr id="362" name="Google Shape;362;p8"/>
          <p:cNvSpPr txBox="1">
            <a:spLocks noGrp="1"/>
          </p:cNvSpPr>
          <p:nvPr>
            <p:ph type="body" idx="1"/>
          </p:nvPr>
        </p:nvSpPr>
        <p:spPr>
          <a:xfrm>
            <a:off x="914400" y="1981200"/>
            <a:ext cx="10363200" cy="4114800"/>
          </a:xfrm>
          <a:prstGeom prst="rect">
            <a:avLst/>
          </a:prstGeom>
          <a:noFill/>
          <a:ln>
            <a:noFill/>
          </a:ln>
        </p:spPr>
        <p:txBody>
          <a:bodyPr spcFirstLastPara="1" wrap="square" lIns="121900" tIns="60925" rIns="121900" bIns="60925" anchor="t" anchorCtr="0">
            <a:noAutofit/>
          </a:bodyPr>
          <a:lstStyle/>
          <a:p>
            <a:pPr marL="457200" lvl="0" indent="-228600" algn="l" rtl="0">
              <a:lnSpc>
                <a:spcPct val="115000"/>
              </a:lnSpc>
              <a:spcBef>
                <a:spcPts val="500"/>
              </a:spcBef>
              <a:spcAft>
                <a:spcPts val="0"/>
              </a:spcAft>
              <a:buSzPts val="1900"/>
              <a:buNone/>
            </a:pPr>
            <a:endParaRPr sz="1200">
              <a:solidFill>
                <a:schemeClr val="lt1"/>
              </a:solidFill>
            </a:endParaRPr>
          </a:p>
          <a:p>
            <a:pPr marL="457200" lvl="0" indent="-349250" algn="l" rtl="0">
              <a:lnSpc>
                <a:spcPct val="115000"/>
              </a:lnSpc>
              <a:spcBef>
                <a:spcPts val="500"/>
              </a:spcBef>
              <a:spcAft>
                <a:spcPts val="0"/>
              </a:spcAft>
              <a:buClr>
                <a:schemeClr val="lt1"/>
              </a:buClr>
              <a:buSzPts val="1900"/>
              <a:buChar char="●"/>
            </a:pPr>
            <a:r>
              <a:rPr lang="en-AU" sz="1200" u="sng">
                <a:solidFill>
                  <a:schemeClr val="lt1"/>
                </a:solidFill>
                <a:hlinkClick r:id="rId3">
                  <a:extLst>
                    <a:ext uri="{A12FA001-AC4F-418D-AE19-62706E023703}">
                      <ahyp:hlinkClr xmlns:ahyp="http://schemas.microsoft.com/office/drawing/2018/hyperlinkcolor" val="tx"/>
                    </a:ext>
                  </a:extLst>
                </a:hlinkClick>
              </a:rPr>
              <a:t>https://www.youtube.com/watch?v=RQy_AZ86rZ4</a:t>
            </a:r>
            <a:endParaRPr sz="1200" u="sng">
              <a:solidFill>
                <a:schemeClr val="lt1"/>
              </a:solidFill>
            </a:endParaRPr>
          </a:p>
          <a:p>
            <a:pPr marL="457200" lvl="0" indent="-228600" algn="l" rtl="0">
              <a:lnSpc>
                <a:spcPct val="115000"/>
              </a:lnSpc>
              <a:spcBef>
                <a:spcPts val="500"/>
              </a:spcBef>
              <a:spcAft>
                <a:spcPts val="0"/>
              </a:spcAft>
              <a:buSzPts val="1900"/>
              <a:buNone/>
            </a:pPr>
            <a:endParaRPr sz="1200" u="sng">
              <a:solidFill>
                <a:schemeClr val="lt1"/>
              </a:solidFill>
            </a:endParaRPr>
          </a:p>
          <a:p>
            <a:pPr marL="457200" lvl="0" indent="-349250" algn="l" rtl="0">
              <a:lnSpc>
                <a:spcPct val="115000"/>
              </a:lnSpc>
              <a:spcBef>
                <a:spcPts val="500"/>
              </a:spcBef>
              <a:spcAft>
                <a:spcPts val="0"/>
              </a:spcAft>
              <a:buClr>
                <a:schemeClr val="lt1"/>
              </a:buClr>
              <a:buSzPts val="1900"/>
              <a:buChar char="●"/>
            </a:pPr>
            <a:r>
              <a:rPr lang="en-AU" sz="1200" u="sng">
                <a:solidFill>
                  <a:schemeClr val="lt1"/>
                </a:solidFill>
                <a:hlinkClick r:id="rId4">
                  <a:extLst>
                    <a:ext uri="{A12FA001-AC4F-418D-AE19-62706E023703}">
                      <ahyp:hlinkClr xmlns:ahyp="http://schemas.microsoft.com/office/drawing/2018/hyperlinkcolor" val="tx"/>
                    </a:ext>
                  </a:extLst>
                </a:hlinkClick>
              </a:rPr>
              <a:t>https://www.seconline.com.au/diy-info-centre/measure-sliding-stacker-screen-doors</a:t>
            </a:r>
            <a:endParaRPr sz="1200" u="sng">
              <a:solidFill>
                <a:schemeClr val="lt1"/>
              </a:solidFill>
            </a:endParaRPr>
          </a:p>
          <a:p>
            <a:pPr marL="457200" lvl="0" indent="-228600" algn="l" rtl="0">
              <a:lnSpc>
                <a:spcPct val="115000"/>
              </a:lnSpc>
              <a:spcBef>
                <a:spcPts val="500"/>
              </a:spcBef>
              <a:spcAft>
                <a:spcPts val="0"/>
              </a:spcAft>
              <a:buSzPts val="1900"/>
              <a:buNone/>
            </a:pPr>
            <a:endParaRPr sz="1200" u="sng">
              <a:solidFill>
                <a:schemeClr val="lt1"/>
              </a:solidFill>
            </a:endParaRPr>
          </a:p>
          <a:p>
            <a:pPr marL="457200" lvl="0" indent="-349250" algn="l" rtl="0">
              <a:lnSpc>
                <a:spcPct val="115000"/>
              </a:lnSpc>
              <a:spcBef>
                <a:spcPts val="500"/>
              </a:spcBef>
              <a:spcAft>
                <a:spcPts val="0"/>
              </a:spcAft>
              <a:buClr>
                <a:schemeClr val="lt1"/>
              </a:buClr>
              <a:buSzPts val="1900"/>
              <a:buChar char="●"/>
            </a:pPr>
            <a:r>
              <a:rPr lang="en-AU" sz="1200" u="sng">
                <a:solidFill>
                  <a:schemeClr val="lt1"/>
                </a:solidFill>
                <a:hlinkClick r:id="rId5">
                  <a:extLst>
                    <a:ext uri="{A12FA001-AC4F-418D-AE19-62706E023703}">
                      <ahyp:hlinkClr xmlns:ahyp="http://schemas.microsoft.com/office/drawing/2018/hyperlinkcolor" val="tx"/>
                    </a:ext>
                  </a:extLst>
                </a:hlinkClick>
              </a:rPr>
              <a:t>https://www.seconline.com.au/diy-info-centre/install-sliding-stacker-screen-doors</a:t>
            </a:r>
            <a:endParaRPr sz="1200" u="sng">
              <a:solidFill>
                <a:schemeClr val="lt1"/>
              </a:solidFill>
            </a:endParaRPr>
          </a:p>
          <a:p>
            <a:pPr marL="457200" lvl="0" indent="-228600" algn="l" rtl="0">
              <a:lnSpc>
                <a:spcPct val="115000"/>
              </a:lnSpc>
              <a:spcBef>
                <a:spcPts val="500"/>
              </a:spcBef>
              <a:spcAft>
                <a:spcPts val="0"/>
              </a:spcAft>
              <a:buSzPts val="1900"/>
              <a:buNone/>
            </a:pPr>
            <a:endParaRPr sz="1200" u="sng">
              <a:solidFill>
                <a:schemeClr val="lt1"/>
              </a:solidFill>
            </a:endParaRPr>
          </a:p>
          <a:p>
            <a:pPr marL="457200" lvl="0" indent="-349250" algn="l" rtl="0">
              <a:lnSpc>
                <a:spcPct val="115000"/>
              </a:lnSpc>
              <a:spcBef>
                <a:spcPts val="500"/>
              </a:spcBef>
              <a:spcAft>
                <a:spcPts val="0"/>
              </a:spcAft>
              <a:buClr>
                <a:schemeClr val="lt1"/>
              </a:buClr>
              <a:buSzPts val="1900"/>
              <a:buChar char="●"/>
            </a:pPr>
            <a:r>
              <a:rPr lang="en-AU" sz="1200" u="sng">
                <a:solidFill>
                  <a:schemeClr val="lt1"/>
                </a:solidFill>
                <a:hlinkClick r:id="rId6">
                  <a:extLst>
                    <a:ext uri="{A12FA001-AC4F-418D-AE19-62706E023703}">
                      <ahyp:hlinkClr xmlns:ahyp="http://schemas.microsoft.com/office/drawing/2018/hyperlinkcolor" val="tx"/>
                    </a:ext>
                  </a:extLst>
                </a:hlinkClick>
              </a:rPr>
              <a:t>https://screenwarehouse.com.au/diy-info-center/sliding-doors-diy-center/sliding-door-measurement/</a:t>
            </a: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349250" algn="l" rtl="0">
              <a:lnSpc>
                <a:spcPct val="115000"/>
              </a:lnSpc>
              <a:spcBef>
                <a:spcPts val="500"/>
              </a:spcBef>
              <a:spcAft>
                <a:spcPts val="0"/>
              </a:spcAft>
              <a:buClr>
                <a:schemeClr val="lt1"/>
              </a:buClr>
              <a:buSzPts val="1900"/>
              <a:buChar char="●"/>
            </a:pPr>
            <a:r>
              <a:rPr lang="en-AU" sz="1200" u="sng">
                <a:solidFill>
                  <a:schemeClr val="lt1"/>
                </a:solidFill>
                <a:hlinkClick r:id="rId7">
                  <a:extLst>
                    <a:ext uri="{A12FA001-AC4F-418D-AE19-62706E023703}">
                      <ahyp:hlinkClr xmlns:ahyp="http://schemas.microsoft.com/office/drawing/2018/hyperlinkcolor" val="tx"/>
                    </a:ext>
                  </a:extLst>
                </a:hlinkClick>
              </a:rPr>
              <a:t>https://www.onlinesecurityscreens.</a:t>
            </a:r>
            <a:r>
              <a:rPr lang="en-AU" sz="1200" u="sng">
                <a:solidFill>
                  <a:schemeClr val="lt1"/>
                </a:solidFill>
                <a:hlinkClick r:id="rId7">
                  <a:extLst>
                    <a:ext uri="{A12FA001-AC4F-418D-AE19-62706E023703}">
                      <ahyp:hlinkClr xmlns:ahyp="http://schemas.microsoft.com/office/drawing/2018/hyperlinkcolor" val="tx"/>
                    </a:ext>
                  </a:extLst>
                </a:hlinkClick>
              </a:rPr>
              <a:t>com</a:t>
            </a:r>
            <a:r>
              <a:rPr lang="en-AU" sz="1200" u="sng">
                <a:solidFill>
                  <a:schemeClr val="lt1"/>
                </a:solidFill>
                <a:hlinkClick r:id="rId7">
                  <a:extLst>
                    <a:ext uri="{A12FA001-AC4F-418D-AE19-62706E023703}">
                      <ahyp:hlinkClr xmlns:ahyp="http://schemas.microsoft.com/office/drawing/2018/hyperlinkcolor" val="tx"/>
                    </a:ext>
                  </a:extLst>
                </a:hlinkClick>
              </a:rPr>
              <a:t>.au/hingedsecuritydoors</a:t>
            </a: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855"/>
        </a:solidFill>
        <a:effectLst/>
      </p:bgPr>
    </p:bg>
    <p:spTree>
      <p:nvGrpSpPr>
        <p:cNvPr id="1" name="Shape 303"/>
        <p:cNvGrpSpPr/>
        <p:nvPr/>
      </p:nvGrpSpPr>
      <p:grpSpPr>
        <a:xfrm>
          <a:off x="0" y="0"/>
          <a:ext cx="0" cy="0"/>
          <a:chOff x="0" y="0"/>
          <a:chExt cx="0" cy="0"/>
        </a:xfrm>
      </p:grpSpPr>
      <p:sp>
        <p:nvSpPr>
          <p:cNvPr id="304" name="Google Shape;304;p2"/>
          <p:cNvSpPr txBox="1">
            <a:spLocks noGrp="1"/>
          </p:cNvSpPr>
          <p:nvPr>
            <p:ph type="title"/>
          </p:nvPr>
        </p:nvSpPr>
        <p:spPr>
          <a:xfrm>
            <a:off x="914400" y="381000"/>
            <a:ext cx="10363200" cy="1143300"/>
          </a:xfrm>
          <a:prstGeom prst="rect">
            <a:avLst/>
          </a:prstGeom>
          <a:noFill/>
          <a:ln>
            <a:noFill/>
          </a:ln>
        </p:spPr>
        <p:txBody>
          <a:bodyPr spcFirstLastPara="1" wrap="square" lIns="122775" tIns="61375" rIns="122775" bIns="61375" anchor="ctr" anchorCtr="0">
            <a:noAutofit/>
          </a:bodyPr>
          <a:lstStyle/>
          <a:p>
            <a:pPr marL="0" lvl="0" indent="0" algn="ctr" rtl="0">
              <a:lnSpc>
                <a:spcPct val="300000"/>
              </a:lnSpc>
              <a:spcBef>
                <a:spcPts val="0"/>
              </a:spcBef>
              <a:spcAft>
                <a:spcPts val="0"/>
              </a:spcAft>
              <a:buSzPts val="4000"/>
              <a:buNone/>
            </a:pPr>
            <a:r>
              <a:rPr lang="en-AU" sz="3600">
                <a:solidFill>
                  <a:schemeClr val="lt1"/>
                </a:solidFill>
                <a:latin typeface="Arial"/>
                <a:ea typeface="Arial"/>
                <a:cs typeface="Arial"/>
                <a:sym typeface="Arial"/>
              </a:rPr>
              <a:t>Windows - Face Fit – Checklist</a:t>
            </a:r>
            <a:endParaRPr sz="3600">
              <a:solidFill>
                <a:schemeClr val="lt1"/>
              </a:solidFill>
              <a:latin typeface="Arial"/>
              <a:ea typeface="Arial"/>
              <a:cs typeface="Arial"/>
              <a:sym typeface="Arial"/>
            </a:endParaRPr>
          </a:p>
        </p:txBody>
      </p:sp>
      <p:sp>
        <p:nvSpPr>
          <p:cNvPr id="305" name="Google Shape;305;p2"/>
          <p:cNvSpPr txBox="1">
            <a:spLocks noGrp="1"/>
          </p:cNvSpPr>
          <p:nvPr>
            <p:ph type="body" idx="1"/>
          </p:nvPr>
        </p:nvSpPr>
        <p:spPr>
          <a:xfrm>
            <a:off x="914400" y="1762725"/>
            <a:ext cx="10363200" cy="4811100"/>
          </a:xfrm>
          <a:prstGeom prst="rect">
            <a:avLst/>
          </a:prstGeom>
          <a:noFill/>
          <a:ln>
            <a:noFill/>
          </a:ln>
        </p:spPr>
        <p:txBody>
          <a:bodyPr spcFirstLastPara="1" wrap="square" lIns="121900" tIns="60925" rIns="121900" bIns="60925" anchor="t" anchorCtr="0">
            <a:noAutofit/>
          </a:bodyPr>
          <a:lstStyle/>
          <a:p>
            <a:pPr marL="457200" lvl="0" indent="-349250" algn="l" rtl="0">
              <a:lnSpc>
                <a:spcPct val="115000"/>
              </a:lnSpc>
              <a:spcBef>
                <a:spcPts val="500"/>
              </a:spcBef>
              <a:spcAft>
                <a:spcPts val="0"/>
              </a:spcAft>
              <a:buSzPts val="1900"/>
              <a:buChar char="●"/>
            </a:pPr>
            <a:r>
              <a:rPr lang="en-AU">
                <a:solidFill>
                  <a:schemeClr val="lt1"/>
                </a:solidFill>
              </a:rPr>
              <a:t>Make sizes – </a:t>
            </a:r>
            <a:r>
              <a:rPr lang="en-AU" sz="1300">
                <a:solidFill>
                  <a:schemeClr val="lt1"/>
                </a:solidFill>
              </a:rPr>
              <a:t>Intex requires make sizes for all face fit applications.</a:t>
            </a:r>
            <a:endParaRPr sz="2500">
              <a:solidFill>
                <a:schemeClr val="lt1"/>
              </a:solidFill>
            </a:endParaRPr>
          </a:p>
          <a:p>
            <a:pPr marL="457200" lvl="0" indent="-349250" algn="l" rtl="0">
              <a:lnSpc>
                <a:spcPct val="115000"/>
              </a:lnSpc>
              <a:spcBef>
                <a:spcPts val="500"/>
              </a:spcBef>
              <a:spcAft>
                <a:spcPts val="0"/>
              </a:spcAft>
              <a:buSzPts val="1900"/>
              <a:buChar char="●"/>
            </a:pPr>
            <a:r>
              <a:rPr lang="en-AU">
                <a:solidFill>
                  <a:schemeClr val="lt1"/>
                </a:solidFill>
              </a:rPr>
              <a:t>Weep holes – </a:t>
            </a:r>
            <a:r>
              <a:rPr lang="en-AU" sz="1300">
                <a:solidFill>
                  <a:schemeClr val="lt1"/>
                </a:solidFill>
              </a:rPr>
              <a:t>are there weep holes that need to be considered? You cannot cover weep holes with a security screen. </a:t>
            </a:r>
            <a:endParaRPr sz="2500"/>
          </a:p>
          <a:p>
            <a:pPr marL="457200" lvl="0" indent="-349250" algn="l" rtl="0">
              <a:lnSpc>
                <a:spcPct val="115000"/>
              </a:lnSpc>
              <a:spcBef>
                <a:spcPts val="500"/>
              </a:spcBef>
              <a:spcAft>
                <a:spcPts val="0"/>
              </a:spcAft>
              <a:buSzPts val="1900"/>
              <a:buChar char="●"/>
            </a:pPr>
            <a:r>
              <a:rPr lang="en-AU">
                <a:solidFill>
                  <a:schemeClr val="lt1"/>
                </a:solidFill>
              </a:rPr>
              <a:t>Obstructions – </a:t>
            </a:r>
            <a:r>
              <a:rPr lang="en-AU" sz="1300">
                <a:solidFill>
                  <a:schemeClr val="lt1"/>
                </a:solidFill>
              </a:rPr>
              <a:t>Look out for pipes, rough bricks and trimmings that may obstruct the security screen. Look for quad at the top or render.</a:t>
            </a:r>
            <a:endParaRPr sz="1300">
              <a:solidFill>
                <a:schemeClr val="lt1"/>
              </a:solidFill>
            </a:endParaRPr>
          </a:p>
          <a:p>
            <a:pPr marL="457200" lvl="0" indent="-349250" algn="l" rtl="0">
              <a:lnSpc>
                <a:spcPct val="115000"/>
              </a:lnSpc>
              <a:spcBef>
                <a:spcPts val="500"/>
              </a:spcBef>
              <a:spcAft>
                <a:spcPts val="0"/>
              </a:spcAft>
              <a:buSzPts val="1900"/>
              <a:buChar char="●"/>
            </a:pPr>
            <a:r>
              <a:rPr lang="en-AU">
                <a:solidFill>
                  <a:schemeClr val="lt1"/>
                </a:solidFill>
              </a:rPr>
              <a:t>Distorted – </a:t>
            </a:r>
            <a:r>
              <a:rPr lang="en-AU" sz="1300">
                <a:solidFill>
                  <a:schemeClr val="lt1"/>
                </a:solidFill>
              </a:rPr>
              <a:t>Is the window distorted, bent or does it bow in the middle?</a:t>
            </a:r>
            <a:r>
              <a:rPr lang="en-AU" sz="1200">
                <a:solidFill>
                  <a:schemeClr val="lt1"/>
                </a:solidFill>
              </a:rPr>
              <a:t> </a:t>
            </a:r>
            <a:endParaRPr/>
          </a:p>
          <a:p>
            <a:pPr marL="0" lvl="0" indent="0" algn="l" rtl="0">
              <a:lnSpc>
                <a:spcPct val="115000"/>
              </a:lnSpc>
              <a:spcBef>
                <a:spcPts val="500"/>
              </a:spcBef>
              <a:spcAft>
                <a:spcPts val="0"/>
              </a:spcAft>
              <a:buSzPts val="1900"/>
              <a:buNone/>
            </a:pPr>
            <a:endParaRPr>
              <a:solidFill>
                <a:srgbClr val="00FFFF"/>
              </a:solidFill>
            </a:endParaRPr>
          </a:p>
          <a:p>
            <a:pPr marL="0" lvl="0" indent="0" algn="l" rtl="0">
              <a:lnSpc>
                <a:spcPct val="115000"/>
              </a:lnSpc>
              <a:spcBef>
                <a:spcPts val="500"/>
              </a:spcBef>
              <a:spcAft>
                <a:spcPts val="0"/>
              </a:spcAft>
              <a:buSzPts val="1900"/>
              <a:buNone/>
            </a:pPr>
            <a:r>
              <a:rPr lang="en-AU">
                <a:solidFill>
                  <a:srgbClr val="00FFFF"/>
                </a:solidFill>
              </a:rPr>
              <a:t>For the Fitters</a:t>
            </a:r>
            <a:endParaRPr>
              <a:solidFill>
                <a:srgbClr val="00FFFF"/>
              </a:solidFill>
            </a:endParaRPr>
          </a:p>
          <a:p>
            <a:pPr marL="457200" lvl="0" indent="-349250" algn="l" rtl="0">
              <a:lnSpc>
                <a:spcPct val="115000"/>
              </a:lnSpc>
              <a:spcBef>
                <a:spcPts val="500"/>
              </a:spcBef>
              <a:spcAft>
                <a:spcPts val="0"/>
              </a:spcAft>
              <a:buSzPts val="1900"/>
              <a:buChar char="●"/>
            </a:pPr>
            <a:r>
              <a:rPr lang="en-AU">
                <a:solidFill>
                  <a:schemeClr val="lt1"/>
                </a:solidFill>
              </a:rPr>
              <a:t>Screws - </a:t>
            </a:r>
            <a:r>
              <a:rPr lang="en-AU" sz="1300">
                <a:solidFill>
                  <a:schemeClr val="lt1"/>
                </a:solidFill>
              </a:rPr>
              <a:t>Face fitting screens should always use security screw fixings.  Note:  because these are sold on the basis of their fixing strength, they should</a:t>
            </a:r>
            <a:r>
              <a:rPr lang="en-AU" sz="1200">
                <a:solidFill>
                  <a:schemeClr val="lt1"/>
                </a:solidFill>
              </a:rPr>
              <a:t> </a:t>
            </a:r>
            <a:r>
              <a:rPr lang="en-AU" sz="1500">
                <a:solidFill>
                  <a:schemeClr val="lt1"/>
                </a:solidFill>
              </a:rPr>
              <a:t>not  be spaced  wider than 300mm.</a:t>
            </a:r>
            <a:r>
              <a:rPr lang="en-AU" sz="1200">
                <a:solidFill>
                  <a:schemeClr val="lt1"/>
                </a:solidFill>
              </a:rPr>
              <a:t> </a:t>
            </a:r>
            <a:endParaRPr/>
          </a:p>
          <a:p>
            <a:pPr marL="457200" lvl="0" indent="-349250" algn="l" rtl="0">
              <a:lnSpc>
                <a:spcPct val="115000"/>
              </a:lnSpc>
              <a:spcBef>
                <a:spcPts val="500"/>
              </a:spcBef>
              <a:spcAft>
                <a:spcPts val="0"/>
              </a:spcAft>
              <a:buSzPts val="1900"/>
              <a:buChar char="●"/>
            </a:pPr>
            <a:r>
              <a:rPr lang="en-AU">
                <a:solidFill>
                  <a:schemeClr val="lt1"/>
                </a:solidFill>
              </a:rPr>
              <a:t>Inside fitting – </a:t>
            </a:r>
            <a:r>
              <a:rPr lang="en-AU" sz="1300">
                <a:solidFill>
                  <a:schemeClr val="lt1"/>
                </a:solidFill>
              </a:rPr>
              <a:t>Some face fit screens can be attached from the inside even though the screen may fitted from the outside or on the face.  If this is the case, 2 fitters will be required so one can hold the screen on the outside while the other fixes it from the inside. </a:t>
            </a:r>
            <a:endParaRPr>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855"/>
        </a:solidFill>
        <a:effectLst/>
      </p:bgPr>
    </p:bg>
    <p:spTree>
      <p:nvGrpSpPr>
        <p:cNvPr id="1" name="Shape 309"/>
        <p:cNvGrpSpPr/>
        <p:nvPr/>
      </p:nvGrpSpPr>
      <p:grpSpPr>
        <a:xfrm>
          <a:off x="0" y="0"/>
          <a:ext cx="0" cy="0"/>
          <a:chOff x="0" y="0"/>
          <a:chExt cx="0" cy="0"/>
        </a:xfrm>
      </p:grpSpPr>
      <p:sp>
        <p:nvSpPr>
          <p:cNvPr id="310" name="Google Shape;310;p3"/>
          <p:cNvSpPr txBox="1">
            <a:spLocks noGrp="1"/>
          </p:cNvSpPr>
          <p:nvPr>
            <p:ph type="title"/>
          </p:nvPr>
        </p:nvSpPr>
        <p:spPr>
          <a:xfrm>
            <a:off x="914400" y="381000"/>
            <a:ext cx="10363200" cy="1143300"/>
          </a:xfrm>
          <a:prstGeom prst="rect">
            <a:avLst/>
          </a:prstGeom>
          <a:noFill/>
          <a:ln>
            <a:noFill/>
          </a:ln>
        </p:spPr>
        <p:txBody>
          <a:bodyPr spcFirstLastPara="1" wrap="square" lIns="122775" tIns="61375" rIns="122775" bIns="61375" anchor="ctr" anchorCtr="0">
            <a:noAutofit/>
          </a:bodyPr>
          <a:lstStyle/>
          <a:p>
            <a:pPr marL="0" lvl="0" indent="0" algn="ctr" rtl="0">
              <a:lnSpc>
                <a:spcPct val="300000"/>
              </a:lnSpc>
              <a:spcBef>
                <a:spcPts val="0"/>
              </a:spcBef>
              <a:spcAft>
                <a:spcPts val="0"/>
              </a:spcAft>
              <a:buSzPts val="4000"/>
              <a:buNone/>
            </a:pPr>
            <a:r>
              <a:rPr lang="en-AU" sz="3600">
                <a:solidFill>
                  <a:schemeClr val="lt1"/>
                </a:solidFill>
                <a:latin typeface="Arial"/>
                <a:ea typeface="Arial"/>
                <a:cs typeface="Arial"/>
                <a:sym typeface="Arial"/>
              </a:rPr>
              <a:t>Windows - Reveal Fit – Checklist</a:t>
            </a:r>
            <a:endParaRPr sz="3600">
              <a:solidFill>
                <a:schemeClr val="lt1"/>
              </a:solidFill>
              <a:latin typeface="Arial"/>
              <a:ea typeface="Arial"/>
              <a:cs typeface="Arial"/>
              <a:sym typeface="Arial"/>
            </a:endParaRPr>
          </a:p>
        </p:txBody>
      </p:sp>
      <p:sp>
        <p:nvSpPr>
          <p:cNvPr id="311" name="Google Shape;311;p3"/>
          <p:cNvSpPr txBox="1">
            <a:spLocks noGrp="1"/>
          </p:cNvSpPr>
          <p:nvPr>
            <p:ph type="body" idx="1"/>
          </p:nvPr>
        </p:nvSpPr>
        <p:spPr>
          <a:xfrm>
            <a:off x="914400" y="1981200"/>
            <a:ext cx="10363200" cy="4114800"/>
          </a:xfrm>
          <a:prstGeom prst="rect">
            <a:avLst/>
          </a:prstGeom>
          <a:noFill/>
          <a:ln>
            <a:noFill/>
          </a:ln>
        </p:spPr>
        <p:txBody>
          <a:bodyPr spcFirstLastPara="1" wrap="square" lIns="121900" tIns="60925" rIns="121900" bIns="60925" anchor="t" anchorCtr="0">
            <a:noAutofit/>
          </a:bodyPr>
          <a:lstStyle/>
          <a:p>
            <a:pPr marL="457200" lvl="0" indent="-349250" algn="l" rtl="0">
              <a:lnSpc>
                <a:spcPct val="115000"/>
              </a:lnSpc>
              <a:spcBef>
                <a:spcPts val="500"/>
              </a:spcBef>
              <a:spcAft>
                <a:spcPts val="0"/>
              </a:spcAft>
              <a:buSzPts val="1900"/>
              <a:buChar char="●"/>
            </a:pPr>
            <a:r>
              <a:rPr lang="en-AU">
                <a:solidFill>
                  <a:schemeClr val="lt1"/>
                </a:solidFill>
              </a:rPr>
              <a:t>Make sizes – </a:t>
            </a:r>
            <a:r>
              <a:rPr lang="en-AU" sz="1300">
                <a:solidFill>
                  <a:schemeClr val="lt1"/>
                </a:solidFill>
              </a:rPr>
              <a:t>Intex requires make sizes for all reveal fit applications.</a:t>
            </a:r>
            <a:endParaRPr sz="2500">
              <a:solidFill>
                <a:schemeClr val="lt1"/>
              </a:solidFill>
            </a:endParaRPr>
          </a:p>
          <a:p>
            <a:pPr marL="457200" lvl="0" indent="-349250" algn="l" rtl="0">
              <a:lnSpc>
                <a:spcPct val="115000"/>
              </a:lnSpc>
              <a:spcBef>
                <a:spcPts val="500"/>
              </a:spcBef>
              <a:spcAft>
                <a:spcPts val="0"/>
              </a:spcAft>
              <a:buSzPts val="1900"/>
              <a:buChar char="●"/>
            </a:pPr>
            <a:r>
              <a:rPr lang="en-AU">
                <a:solidFill>
                  <a:schemeClr val="lt1"/>
                </a:solidFill>
              </a:rPr>
              <a:t>Identify – </a:t>
            </a:r>
            <a:r>
              <a:rPr lang="en-AU" sz="1300">
                <a:solidFill>
                  <a:schemeClr val="lt1"/>
                </a:solidFill>
              </a:rPr>
              <a:t>Always try to identify the brand of the window (this can normally be found on the handle or on a sticker on the inside).</a:t>
            </a:r>
            <a:endParaRPr sz="2500"/>
          </a:p>
          <a:p>
            <a:pPr marL="457200" lvl="0" indent="-349250" algn="l" rtl="0">
              <a:lnSpc>
                <a:spcPct val="115000"/>
              </a:lnSpc>
              <a:spcBef>
                <a:spcPts val="500"/>
              </a:spcBef>
              <a:spcAft>
                <a:spcPts val="0"/>
              </a:spcAft>
              <a:buSzPts val="1900"/>
              <a:buChar char="●"/>
            </a:pPr>
            <a:r>
              <a:rPr lang="en-AU">
                <a:solidFill>
                  <a:schemeClr val="lt1"/>
                </a:solidFill>
              </a:rPr>
              <a:t>Determine – </a:t>
            </a:r>
            <a:r>
              <a:rPr lang="en-AU" sz="1300">
                <a:solidFill>
                  <a:schemeClr val="lt1"/>
                </a:solidFill>
              </a:rPr>
              <a:t>Has the window been designed to accommodate a reveal fit screen? Does it have channels for the screen to slide into.</a:t>
            </a:r>
            <a:endParaRPr sz="2500"/>
          </a:p>
          <a:p>
            <a:pPr marL="457200" lvl="0" indent="-349250" algn="l" rtl="0">
              <a:lnSpc>
                <a:spcPct val="115000"/>
              </a:lnSpc>
              <a:spcBef>
                <a:spcPts val="500"/>
              </a:spcBef>
              <a:spcAft>
                <a:spcPts val="0"/>
              </a:spcAft>
              <a:buSzPts val="1900"/>
              <a:buChar char="●"/>
            </a:pPr>
            <a:r>
              <a:rPr lang="en-AU">
                <a:solidFill>
                  <a:schemeClr val="lt1"/>
                </a:solidFill>
              </a:rPr>
              <a:t>Screen Size – </a:t>
            </a:r>
            <a:r>
              <a:rPr lang="en-AU" sz="1300">
                <a:solidFill>
                  <a:schemeClr val="lt1"/>
                </a:solidFill>
              </a:rPr>
              <a:t>Using your samples, determine if the channels are 9mm or 11mm.</a:t>
            </a:r>
            <a:endParaRPr sz="2500"/>
          </a:p>
          <a:p>
            <a:pPr marL="457200" lvl="0" indent="-349250" algn="l" rtl="0">
              <a:lnSpc>
                <a:spcPct val="115000"/>
              </a:lnSpc>
              <a:spcBef>
                <a:spcPts val="500"/>
              </a:spcBef>
              <a:spcAft>
                <a:spcPts val="0"/>
              </a:spcAft>
              <a:buSzPts val="1900"/>
              <a:buChar char="●"/>
            </a:pPr>
            <a:r>
              <a:rPr lang="en-AU">
                <a:solidFill>
                  <a:schemeClr val="lt1"/>
                </a:solidFill>
              </a:rPr>
              <a:t>Sliding Sash – </a:t>
            </a:r>
            <a:r>
              <a:rPr lang="en-AU" sz="1300">
                <a:solidFill>
                  <a:schemeClr val="lt1"/>
                </a:solidFill>
              </a:rPr>
              <a:t>Do you need to remove the sliding sash to measure and/or install the screen.   If so, check that the sash can actually be taken out and that nothing is preventing this from happening. </a:t>
            </a:r>
            <a:endParaRPr sz="2500"/>
          </a:p>
          <a:p>
            <a:pPr marL="457200" lvl="0" indent="-349250" algn="l" rtl="0">
              <a:lnSpc>
                <a:spcPct val="115000"/>
              </a:lnSpc>
              <a:spcBef>
                <a:spcPts val="500"/>
              </a:spcBef>
              <a:spcAft>
                <a:spcPts val="0"/>
              </a:spcAft>
              <a:buSzPts val="1900"/>
              <a:buChar char="●"/>
            </a:pPr>
            <a:r>
              <a:rPr lang="en-AU">
                <a:solidFill>
                  <a:schemeClr val="lt1"/>
                </a:solidFill>
              </a:rPr>
              <a:t>Interlocks – </a:t>
            </a:r>
            <a:r>
              <a:rPr lang="en-AU" sz="1300">
                <a:solidFill>
                  <a:schemeClr val="lt1"/>
                </a:solidFill>
              </a:rPr>
              <a:t>Reveal fit screens are</a:t>
            </a:r>
            <a:r>
              <a:rPr lang="en-AU" sz="2500">
                <a:solidFill>
                  <a:schemeClr val="lt1"/>
                </a:solidFill>
              </a:rPr>
              <a:t> </a:t>
            </a:r>
            <a:r>
              <a:rPr lang="en-AU" sz="1300">
                <a:solidFill>
                  <a:schemeClr val="lt1"/>
                </a:solidFill>
              </a:rPr>
              <a:t>usually fixed from the inside with an interlock on the left and right-hand side.  Interlocks will be supplied at the height of the screen and </a:t>
            </a:r>
            <a:r>
              <a:rPr lang="en-AU" sz="1500">
                <a:solidFill>
                  <a:schemeClr val="lt1"/>
                </a:solidFill>
              </a:rPr>
              <a:t>will need to be cut onsite</a:t>
            </a:r>
            <a:r>
              <a:rPr lang="en-AU" sz="1300">
                <a:solidFill>
                  <a:schemeClr val="lt1"/>
                </a:solidFill>
              </a:rPr>
              <a:t>. </a:t>
            </a: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855"/>
        </a:solidFill>
        <a:effectLst/>
      </p:bgPr>
    </p:bg>
    <p:spTree>
      <p:nvGrpSpPr>
        <p:cNvPr id="1" name="Shape 315"/>
        <p:cNvGrpSpPr/>
        <p:nvPr/>
      </p:nvGrpSpPr>
      <p:grpSpPr>
        <a:xfrm>
          <a:off x="0" y="0"/>
          <a:ext cx="0" cy="0"/>
          <a:chOff x="0" y="0"/>
          <a:chExt cx="0" cy="0"/>
        </a:xfrm>
      </p:grpSpPr>
      <p:sp>
        <p:nvSpPr>
          <p:cNvPr id="316" name="Google Shape;316;p4"/>
          <p:cNvSpPr txBox="1">
            <a:spLocks noGrp="1"/>
          </p:cNvSpPr>
          <p:nvPr>
            <p:ph type="title"/>
          </p:nvPr>
        </p:nvSpPr>
        <p:spPr>
          <a:xfrm>
            <a:off x="914400" y="381000"/>
            <a:ext cx="10363200" cy="1143300"/>
          </a:xfrm>
          <a:prstGeom prst="rect">
            <a:avLst/>
          </a:prstGeom>
          <a:noFill/>
          <a:ln>
            <a:noFill/>
          </a:ln>
        </p:spPr>
        <p:txBody>
          <a:bodyPr spcFirstLastPara="1" wrap="square" lIns="122775" tIns="61375" rIns="122775" bIns="61375" anchor="ctr" anchorCtr="0">
            <a:noAutofit/>
          </a:bodyPr>
          <a:lstStyle/>
          <a:p>
            <a:pPr marL="0" lvl="0" indent="0" algn="ctr" rtl="0">
              <a:lnSpc>
                <a:spcPct val="300000"/>
              </a:lnSpc>
              <a:spcBef>
                <a:spcPts val="0"/>
              </a:spcBef>
              <a:spcAft>
                <a:spcPts val="0"/>
              </a:spcAft>
              <a:buSzPts val="4000"/>
              <a:buNone/>
            </a:pPr>
            <a:r>
              <a:rPr lang="en-AU" sz="3600">
                <a:solidFill>
                  <a:schemeClr val="lt1"/>
                </a:solidFill>
                <a:latin typeface="Arial"/>
                <a:ea typeface="Arial"/>
                <a:cs typeface="Arial"/>
                <a:sym typeface="Arial"/>
              </a:rPr>
              <a:t>Different Window Types</a:t>
            </a:r>
            <a:endParaRPr sz="3600">
              <a:solidFill>
                <a:schemeClr val="lt1"/>
              </a:solidFill>
              <a:latin typeface="Arial"/>
              <a:ea typeface="Arial"/>
              <a:cs typeface="Arial"/>
              <a:sym typeface="Arial"/>
            </a:endParaRPr>
          </a:p>
        </p:txBody>
      </p:sp>
      <p:sp>
        <p:nvSpPr>
          <p:cNvPr id="317" name="Google Shape;317;p4"/>
          <p:cNvSpPr txBox="1">
            <a:spLocks noGrp="1"/>
          </p:cNvSpPr>
          <p:nvPr>
            <p:ph type="body" idx="1"/>
          </p:nvPr>
        </p:nvSpPr>
        <p:spPr>
          <a:xfrm>
            <a:off x="920750" y="2464600"/>
            <a:ext cx="7529700" cy="3289200"/>
          </a:xfrm>
          <a:prstGeom prst="rect">
            <a:avLst/>
          </a:prstGeom>
          <a:noFill/>
          <a:ln>
            <a:noFill/>
          </a:ln>
        </p:spPr>
        <p:txBody>
          <a:bodyPr spcFirstLastPara="1" wrap="square" lIns="121900" tIns="60925" rIns="121900" bIns="60925" anchor="t" anchorCtr="0">
            <a:noAutofit/>
          </a:bodyPr>
          <a:lstStyle/>
          <a:p>
            <a:pPr marL="457200" lvl="0" indent="-349250" algn="l" rtl="0">
              <a:lnSpc>
                <a:spcPct val="115000"/>
              </a:lnSpc>
              <a:spcBef>
                <a:spcPts val="500"/>
              </a:spcBef>
              <a:spcAft>
                <a:spcPts val="0"/>
              </a:spcAft>
              <a:buSzPts val="1900"/>
              <a:buChar char="●"/>
            </a:pPr>
            <a:r>
              <a:rPr lang="en-AU" sz="2600">
                <a:solidFill>
                  <a:schemeClr val="lt1"/>
                </a:solidFill>
              </a:rPr>
              <a:t>Double Hung Windows – </a:t>
            </a:r>
            <a:r>
              <a:rPr lang="en-AU" sz="1400">
                <a:solidFill>
                  <a:schemeClr val="lt1"/>
                </a:solidFill>
              </a:rPr>
              <a:t>The only method to fit screens to on a double hung window is </a:t>
            </a:r>
            <a:r>
              <a:rPr lang="en-AU" sz="1400" b="1">
                <a:solidFill>
                  <a:schemeClr val="lt1"/>
                </a:solidFill>
              </a:rPr>
              <a:t>face fit</a:t>
            </a:r>
            <a:r>
              <a:rPr lang="en-AU" sz="1400">
                <a:solidFill>
                  <a:schemeClr val="lt1"/>
                </a:solidFill>
              </a:rPr>
              <a:t>.  </a:t>
            </a:r>
            <a:endParaRPr sz="1400">
              <a:solidFill>
                <a:schemeClr val="lt1"/>
              </a:solidFill>
            </a:endParaRPr>
          </a:p>
          <a:p>
            <a:pPr marL="457200" lvl="0" indent="0" algn="l" rtl="0">
              <a:lnSpc>
                <a:spcPct val="115000"/>
              </a:lnSpc>
              <a:spcBef>
                <a:spcPts val="500"/>
              </a:spcBef>
              <a:spcAft>
                <a:spcPts val="0"/>
              </a:spcAft>
              <a:buSzPts val="1900"/>
              <a:buNone/>
            </a:pPr>
            <a:endParaRPr sz="1400">
              <a:solidFill>
                <a:schemeClr val="lt1"/>
              </a:solidFill>
            </a:endParaRPr>
          </a:p>
          <a:p>
            <a:pPr marL="457200" lvl="0" indent="0" algn="l" rtl="0">
              <a:lnSpc>
                <a:spcPct val="115000"/>
              </a:lnSpc>
              <a:spcBef>
                <a:spcPts val="500"/>
              </a:spcBef>
              <a:spcAft>
                <a:spcPts val="0"/>
              </a:spcAft>
              <a:buSzPts val="1900"/>
              <a:buNone/>
            </a:pPr>
            <a:r>
              <a:rPr lang="en-AU" sz="1400">
                <a:solidFill>
                  <a:schemeClr val="lt1"/>
                </a:solidFill>
              </a:rPr>
              <a:t>Note:   Is outside access possible not only for the screen to measured correctly but for ease of installation?   </a:t>
            </a:r>
            <a:endParaRPr sz="1400">
              <a:solidFill>
                <a:schemeClr val="lt1"/>
              </a:solidFill>
            </a:endParaRPr>
          </a:p>
          <a:p>
            <a:pPr marL="457200" lvl="0" indent="0" algn="l" rtl="0">
              <a:lnSpc>
                <a:spcPct val="115000"/>
              </a:lnSpc>
              <a:spcBef>
                <a:spcPts val="500"/>
              </a:spcBef>
              <a:spcAft>
                <a:spcPts val="0"/>
              </a:spcAft>
              <a:buSzPts val="1900"/>
              <a:buNone/>
            </a:pPr>
            <a:r>
              <a:rPr lang="en-AU" sz="1400">
                <a:solidFill>
                  <a:schemeClr val="lt1"/>
                </a:solidFill>
              </a:rPr>
              <a:t>Note:   Has the window manufacturer made provisions for a screen to be fitted, if not what is required to make it work? </a:t>
            </a:r>
            <a:endParaRPr sz="2600"/>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107950" lvl="0" indent="0" algn="l" rtl="0">
              <a:lnSpc>
                <a:spcPct val="115000"/>
              </a:lnSpc>
              <a:spcBef>
                <a:spcPts val="500"/>
              </a:spcBef>
              <a:spcAft>
                <a:spcPts val="0"/>
              </a:spcAft>
              <a:buSzPts val="1900"/>
              <a:buNone/>
            </a:pPr>
            <a:endParaRPr sz="1200">
              <a:solidFill>
                <a:schemeClr val="lt1"/>
              </a:solidFill>
            </a:endParaRPr>
          </a:p>
          <a:p>
            <a:pPr marL="107950" lvl="0" indent="0" algn="l" rtl="0">
              <a:lnSpc>
                <a:spcPct val="115000"/>
              </a:lnSpc>
              <a:spcBef>
                <a:spcPts val="500"/>
              </a:spcBef>
              <a:spcAft>
                <a:spcPts val="0"/>
              </a:spcAft>
              <a:buSzPts val="1900"/>
              <a:buNone/>
            </a:pPr>
            <a:endParaRPr>
              <a:solidFill>
                <a:schemeClr val="lt1"/>
              </a:solidFill>
            </a:endParaRPr>
          </a:p>
          <a:p>
            <a:pPr marL="457200" lvl="0" indent="-228600" algn="l" rtl="0">
              <a:lnSpc>
                <a:spcPct val="115000"/>
              </a:lnSpc>
              <a:spcBef>
                <a:spcPts val="500"/>
              </a:spcBef>
              <a:spcAft>
                <a:spcPts val="0"/>
              </a:spcAft>
              <a:buSzPts val="1900"/>
              <a:buNone/>
            </a:pPr>
            <a:endParaRPr>
              <a:solidFill>
                <a:schemeClr val="lt1"/>
              </a:solidFill>
            </a:endParaRPr>
          </a:p>
          <a:p>
            <a:pPr marL="457200" lvl="0" indent="-228600" algn="l" rtl="0">
              <a:lnSpc>
                <a:spcPct val="115000"/>
              </a:lnSpc>
              <a:spcBef>
                <a:spcPts val="500"/>
              </a:spcBef>
              <a:spcAft>
                <a:spcPts val="0"/>
              </a:spcAft>
              <a:buSzPts val="1900"/>
              <a:buNone/>
            </a:pPr>
            <a:endParaRPr>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a:solidFill>
                <a:schemeClr val="lt1"/>
              </a:solidFill>
            </a:endParaRPr>
          </a:p>
        </p:txBody>
      </p:sp>
      <p:pic>
        <p:nvPicPr>
          <p:cNvPr id="318" name="Google Shape;318;p4"/>
          <p:cNvPicPr preferRelativeResize="0"/>
          <p:nvPr/>
        </p:nvPicPr>
        <p:blipFill rotWithShape="1">
          <a:blip r:embed="rId3">
            <a:alphaModFix/>
          </a:blip>
          <a:srcRect/>
          <a:stretch/>
        </p:blipFill>
        <p:spPr>
          <a:xfrm>
            <a:off x="9088825" y="2550500"/>
            <a:ext cx="1998277" cy="328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855"/>
        </a:solidFill>
        <a:effectLst/>
      </p:bgPr>
    </p:bg>
    <p:spTree>
      <p:nvGrpSpPr>
        <p:cNvPr id="1" name="Shape 322"/>
        <p:cNvGrpSpPr/>
        <p:nvPr/>
      </p:nvGrpSpPr>
      <p:grpSpPr>
        <a:xfrm>
          <a:off x="0" y="0"/>
          <a:ext cx="0" cy="0"/>
          <a:chOff x="0" y="0"/>
          <a:chExt cx="0" cy="0"/>
        </a:xfrm>
      </p:grpSpPr>
      <p:sp>
        <p:nvSpPr>
          <p:cNvPr id="323" name="Google Shape;323;g151397dc905_0_0"/>
          <p:cNvSpPr txBox="1">
            <a:spLocks noGrp="1"/>
          </p:cNvSpPr>
          <p:nvPr>
            <p:ph type="title"/>
          </p:nvPr>
        </p:nvSpPr>
        <p:spPr>
          <a:xfrm>
            <a:off x="914400" y="381000"/>
            <a:ext cx="10363200" cy="1143300"/>
          </a:xfrm>
          <a:prstGeom prst="rect">
            <a:avLst/>
          </a:prstGeom>
          <a:noFill/>
          <a:ln>
            <a:noFill/>
          </a:ln>
        </p:spPr>
        <p:txBody>
          <a:bodyPr spcFirstLastPara="1" wrap="square" lIns="122775" tIns="61375" rIns="122775" bIns="61375" anchor="ctr" anchorCtr="0">
            <a:noAutofit/>
          </a:bodyPr>
          <a:lstStyle/>
          <a:p>
            <a:pPr marL="0" lvl="0" indent="0" algn="ctr" rtl="0">
              <a:lnSpc>
                <a:spcPct val="300000"/>
              </a:lnSpc>
              <a:spcBef>
                <a:spcPts val="0"/>
              </a:spcBef>
              <a:spcAft>
                <a:spcPts val="0"/>
              </a:spcAft>
              <a:buSzPts val="4000"/>
              <a:buNone/>
            </a:pPr>
            <a:r>
              <a:rPr lang="en-AU" sz="3600">
                <a:solidFill>
                  <a:schemeClr val="lt1"/>
                </a:solidFill>
                <a:latin typeface="Arial"/>
                <a:ea typeface="Arial"/>
                <a:cs typeface="Arial"/>
                <a:sym typeface="Arial"/>
              </a:rPr>
              <a:t>Different Window Types</a:t>
            </a:r>
            <a:endParaRPr sz="3600">
              <a:solidFill>
                <a:schemeClr val="lt1"/>
              </a:solidFill>
              <a:latin typeface="Arial"/>
              <a:ea typeface="Arial"/>
              <a:cs typeface="Arial"/>
              <a:sym typeface="Arial"/>
            </a:endParaRPr>
          </a:p>
        </p:txBody>
      </p:sp>
      <p:sp>
        <p:nvSpPr>
          <p:cNvPr id="324" name="Google Shape;324;g151397dc905_0_0"/>
          <p:cNvSpPr txBox="1">
            <a:spLocks noGrp="1"/>
          </p:cNvSpPr>
          <p:nvPr>
            <p:ph type="body" idx="1"/>
          </p:nvPr>
        </p:nvSpPr>
        <p:spPr>
          <a:xfrm>
            <a:off x="914400" y="1981200"/>
            <a:ext cx="7879800" cy="3199800"/>
          </a:xfrm>
          <a:prstGeom prst="rect">
            <a:avLst/>
          </a:prstGeom>
          <a:noFill/>
          <a:ln>
            <a:noFill/>
          </a:ln>
        </p:spPr>
        <p:txBody>
          <a:bodyPr spcFirstLastPara="1" wrap="square" lIns="121900" tIns="60925" rIns="121900" bIns="60925" anchor="t" anchorCtr="0">
            <a:noAutofit/>
          </a:bodyPr>
          <a:lstStyle/>
          <a:p>
            <a:pPr marL="457200" lvl="0" indent="-228600" algn="l" rtl="0">
              <a:lnSpc>
                <a:spcPct val="115000"/>
              </a:lnSpc>
              <a:spcBef>
                <a:spcPts val="500"/>
              </a:spcBef>
              <a:spcAft>
                <a:spcPts val="0"/>
              </a:spcAft>
              <a:buSzPts val="1900"/>
              <a:buNone/>
            </a:pPr>
            <a:endParaRPr sz="1200">
              <a:solidFill>
                <a:schemeClr val="lt1"/>
              </a:solidFill>
            </a:endParaRPr>
          </a:p>
          <a:p>
            <a:pPr marL="107950" lvl="0" indent="0" algn="l" rtl="0">
              <a:lnSpc>
                <a:spcPct val="115000"/>
              </a:lnSpc>
              <a:spcBef>
                <a:spcPts val="500"/>
              </a:spcBef>
              <a:spcAft>
                <a:spcPts val="0"/>
              </a:spcAft>
              <a:buSzPts val="1900"/>
              <a:buNone/>
            </a:pPr>
            <a:endParaRPr sz="1200">
              <a:solidFill>
                <a:schemeClr val="lt1"/>
              </a:solidFill>
            </a:endParaRPr>
          </a:p>
          <a:p>
            <a:pPr marL="457200" lvl="0" indent="-368300" algn="l" rtl="0">
              <a:lnSpc>
                <a:spcPct val="115000"/>
              </a:lnSpc>
              <a:spcBef>
                <a:spcPts val="500"/>
              </a:spcBef>
              <a:spcAft>
                <a:spcPts val="0"/>
              </a:spcAft>
              <a:buSzPts val="2200"/>
              <a:buChar char="●"/>
            </a:pPr>
            <a:r>
              <a:rPr lang="en-AU" sz="2700">
                <a:solidFill>
                  <a:schemeClr val="lt1"/>
                </a:solidFill>
              </a:rPr>
              <a:t>Awning Windows </a:t>
            </a:r>
            <a:endParaRPr sz="2700">
              <a:solidFill>
                <a:schemeClr val="lt1"/>
              </a:solidFill>
            </a:endParaRPr>
          </a:p>
          <a:p>
            <a:pPr marL="0" lvl="0" indent="450000" algn="l" rtl="0">
              <a:lnSpc>
                <a:spcPct val="115000"/>
              </a:lnSpc>
              <a:spcBef>
                <a:spcPts val="500"/>
              </a:spcBef>
              <a:spcAft>
                <a:spcPts val="0"/>
              </a:spcAft>
              <a:buSzPts val="1900"/>
              <a:buNone/>
            </a:pPr>
            <a:endParaRPr sz="1500">
              <a:solidFill>
                <a:schemeClr val="lt1"/>
              </a:solidFill>
            </a:endParaRPr>
          </a:p>
          <a:p>
            <a:pPr marL="0" lvl="0" indent="450000" algn="l" rtl="0">
              <a:lnSpc>
                <a:spcPct val="115000"/>
              </a:lnSpc>
              <a:spcBef>
                <a:spcPts val="500"/>
              </a:spcBef>
              <a:spcAft>
                <a:spcPts val="0"/>
              </a:spcAft>
              <a:buSzPts val="1900"/>
              <a:buNone/>
            </a:pPr>
            <a:r>
              <a:rPr lang="en-AU" sz="1500">
                <a:solidFill>
                  <a:schemeClr val="lt1"/>
                </a:solidFill>
              </a:rPr>
              <a:t>Note:   What is the window made from: timber or aluminium? </a:t>
            </a:r>
            <a:endParaRPr sz="1500">
              <a:solidFill>
                <a:schemeClr val="lt1"/>
              </a:solidFill>
            </a:endParaRPr>
          </a:p>
          <a:p>
            <a:pPr marL="450000" lvl="0" indent="0" algn="l" rtl="0">
              <a:lnSpc>
                <a:spcPct val="115000"/>
              </a:lnSpc>
              <a:spcBef>
                <a:spcPts val="500"/>
              </a:spcBef>
              <a:spcAft>
                <a:spcPts val="0"/>
              </a:spcAft>
              <a:buSzPts val="1900"/>
              <a:buNone/>
            </a:pPr>
            <a:r>
              <a:rPr lang="en-AU" sz="1500">
                <a:solidFill>
                  <a:schemeClr val="lt1"/>
                </a:solidFill>
              </a:rPr>
              <a:t>Note:   Has space been provided by the window manufacturer in which a screen can be installed? Is it possible to slip a screen in behind the winder? </a:t>
            </a:r>
            <a:endParaRPr sz="1500">
              <a:solidFill>
                <a:schemeClr val="lt1"/>
              </a:solidFill>
            </a:endParaRPr>
          </a:p>
          <a:p>
            <a:pPr marL="450000" lvl="0" indent="0" algn="l" rtl="0">
              <a:lnSpc>
                <a:spcPct val="115000"/>
              </a:lnSpc>
              <a:spcBef>
                <a:spcPts val="500"/>
              </a:spcBef>
              <a:spcAft>
                <a:spcPts val="0"/>
              </a:spcAft>
              <a:buSzPts val="1900"/>
              <a:buNone/>
            </a:pPr>
            <a:r>
              <a:rPr lang="en-AU" sz="1500">
                <a:solidFill>
                  <a:schemeClr val="lt1"/>
                </a:solidFill>
              </a:rPr>
              <a:t>Note:   What angles are needed to seal the perimeter of the window?    Are there adequate fixing points around the perimeter? </a:t>
            </a:r>
            <a:endParaRPr sz="2700"/>
          </a:p>
          <a:p>
            <a:pPr marL="107950" lvl="0" indent="0" algn="l" rtl="0">
              <a:lnSpc>
                <a:spcPct val="115000"/>
              </a:lnSpc>
              <a:spcBef>
                <a:spcPts val="500"/>
              </a:spcBef>
              <a:spcAft>
                <a:spcPts val="0"/>
              </a:spcAft>
              <a:buSzPts val="1900"/>
              <a:buNone/>
            </a:pPr>
            <a:endParaRPr>
              <a:solidFill>
                <a:schemeClr val="lt1"/>
              </a:solidFill>
            </a:endParaRPr>
          </a:p>
          <a:p>
            <a:pPr marL="457200" lvl="0" indent="-228600" algn="l" rtl="0">
              <a:lnSpc>
                <a:spcPct val="115000"/>
              </a:lnSpc>
              <a:spcBef>
                <a:spcPts val="500"/>
              </a:spcBef>
              <a:spcAft>
                <a:spcPts val="0"/>
              </a:spcAft>
              <a:buSzPts val="1900"/>
              <a:buNone/>
            </a:pPr>
            <a:endParaRPr>
              <a:solidFill>
                <a:schemeClr val="lt1"/>
              </a:solidFill>
            </a:endParaRPr>
          </a:p>
          <a:p>
            <a:pPr marL="457200" lvl="0" indent="-228600" algn="l" rtl="0">
              <a:lnSpc>
                <a:spcPct val="115000"/>
              </a:lnSpc>
              <a:spcBef>
                <a:spcPts val="500"/>
              </a:spcBef>
              <a:spcAft>
                <a:spcPts val="0"/>
              </a:spcAft>
              <a:buSzPts val="1900"/>
              <a:buNone/>
            </a:pPr>
            <a:endParaRPr>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a:solidFill>
                <a:schemeClr val="lt1"/>
              </a:solidFill>
            </a:endParaRPr>
          </a:p>
        </p:txBody>
      </p:sp>
      <p:pic>
        <p:nvPicPr>
          <p:cNvPr id="325" name="Google Shape;325;g151397dc905_0_0"/>
          <p:cNvPicPr preferRelativeResize="0"/>
          <p:nvPr/>
        </p:nvPicPr>
        <p:blipFill rotWithShape="1">
          <a:blip r:embed="rId3">
            <a:alphaModFix/>
          </a:blip>
          <a:srcRect r="9412" b="6576"/>
          <a:stretch/>
        </p:blipFill>
        <p:spPr>
          <a:xfrm>
            <a:off x="8946600" y="1676700"/>
            <a:ext cx="2801800" cy="43288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855"/>
        </a:solidFill>
        <a:effectLst/>
      </p:bgPr>
    </p:bg>
    <p:spTree>
      <p:nvGrpSpPr>
        <p:cNvPr id="1" name="Shape 329"/>
        <p:cNvGrpSpPr/>
        <p:nvPr/>
      </p:nvGrpSpPr>
      <p:grpSpPr>
        <a:xfrm>
          <a:off x="0" y="0"/>
          <a:ext cx="0" cy="0"/>
          <a:chOff x="0" y="0"/>
          <a:chExt cx="0" cy="0"/>
        </a:xfrm>
      </p:grpSpPr>
      <p:sp>
        <p:nvSpPr>
          <p:cNvPr id="330" name="Google Shape;330;p5"/>
          <p:cNvSpPr txBox="1">
            <a:spLocks noGrp="1"/>
          </p:cNvSpPr>
          <p:nvPr>
            <p:ph type="title"/>
          </p:nvPr>
        </p:nvSpPr>
        <p:spPr>
          <a:xfrm>
            <a:off x="914400" y="381000"/>
            <a:ext cx="10363200" cy="1143300"/>
          </a:xfrm>
          <a:prstGeom prst="rect">
            <a:avLst/>
          </a:prstGeom>
          <a:noFill/>
          <a:ln>
            <a:noFill/>
          </a:ln>
        </p:spPr>
        <p:txBody>
          <a:bodyPr spcFirstLastPara="1" wrap="square" lIns="122775" tIns="61375" rIns="122775" bIns="61375" anchor="ctr" anchorCtr="0">
            <a:noAutofit/>
          </a:bodyPr>
          <a:lstStyle/>
          <a:p>
            <a:pPr marL="0" lvl="0" indent="0" algn="ctr" rtl="0">
              <a:lnSpc>
                <a:spcPct val="300000"/>
              </a:lnSpc>
              <a:spcBef>
                <a:spcPts val="0"/>
              </a:spcBef>
              <a:spcAft>
                <a:spcPts val="0"/>
              </a:spcAft>
              <a:buSzPts val="4000"/>
              <a:buNone/>
            </a:pPr>
            <a:r>
              <a:rPr lang="en-AU" sz="3600">
                <a:solidFill>
                  <a:schemeClr val="lt1"/>
                </a:solidFill>
                <a:latin typeface="Arial"/>
                <a:ea typeface="Arial"/>
                <a:cs typeface="Arial"/>
                <a:sym typeface="Arial"/>
              </a:rPr>
              <a:t>Standard Window Guide</a:t>
            </a:r>
            <a:endParaRPr sz="3600">
              <a:solidFill>
                <a:schemeClr val="lt1"/>
              </a:solidFill>
              <a:latin typeface="Arial"/>
              <a:ea typeface="Arial"/>
              <a:cs typeface="Arial"/>
              <a:sym typeface="Arial"/>
            </a:endParaRPr>
          </a:p>
        </p:txBody>
      </p:sp>
      <p:sp>
        <p:nvSpPr>
          <p:cNvPr id="331" name="Google Shape;331;p5"/>
          <p:cNvSpPr txBox="1">
            <a:spLocks noGrp="1"/>
          </p:cNvSpPr>
          <p:nvPr>
            <p:ph type="body" idx="1"/>
          </p:nvPr>
        </p:nvSpPr>
        <p:spPr>
          <a:xfrm>
            <a:off x="914400" y="1981200"/>
            <a:ext cx="5101500" cy="4114800"/>
          </a:xfrm>
          <a:prstGeom prst="rect">
            <a:avLst/>
          </a:prstGeom>
          <a:noFill/>
          <a:ln>
            <a:noFill/>
          </a:ln>
        </p:spPr>
        <p:txBody>
          <a:bodyPr spcFirstLastPara="1" wrap="square" lIns="121900" tIns="60925" rIns="121900" bIns="60925" anchor="t" anchorCtr="0">
            <a:noAutofit/>
          </a:bodyPr>
          <a:lstStyle/>
          <a:p>
            <a:pPr marL="457200" lvl="0" indent="-311150" algn="l" rtl="0">
              <a:lnSpc>
                <a:spcPct val="150000"/>
              </a:lnSpc>
              <a:spcBef>
                <a:spcPts val="500"/>
              </a:spcBef>
              <a:spcAft>
                <a:spcPts val="0"/>
              </a:spcAft>
              <a:buSzPts val="1300"/>
              <a:buChar char="●"/>
            </a:pPr>
            <a:r>
              <a:rPr lang="en-AU" sz="1300">
                <a:solidFill>
                  <a:schemeClr val="lt1"/>
                </a:solidFill>
              </a:rPr>
              <a:t>A &amp; L Windows –	9mm frame, 2 x small offset interlock</a:t>
            </a:r>
            <a:endParaRPr sz="1300"/>
          </a:p>
          <a:p>
            <a:pPr marL="457200" lvl="0" indent="-311150" algn="l" rtl="0">
              <a:lnSpc>
                <a:spcPct val="150000"/>
              </a:lnSpc>
              <a:spcBef>
                <a:spcPts val="500"/>
              </a:spcBef>
              <a:spcAft>
                <a:spcPts val="0"/>
              </a:spcAft>
              <a:buSzPts val="1300"/>
              <a:buChar char="●"/>
            </a:pPr>
            <a:r>
              <a:rPr lang="en-AU" sz="1300">
                <a:solidFill>
                  <a:schemeClr val="lt1"/>
                </a:solidFill>
              </a:rPr>
              <a:t>APL Windows –    	9mm frame , 2 x flat interlock</a:t>
            </a:r>
            <a:endParaRPr sz="1300"/>
          </a:p>
          <a:p>
            <a:pPr marL="457200" lvl="0" indent="-311150" algn="l" rtl="0">
              <a:lnSpc>
                <a:spcPct val="150000"/>
              </a:lnSpc>
              <a:spcBef>
                <a:spcPts val="500"/>
              </a:spcBef>
              <a:spcAft>
                <a:spcPts val="0"/>
              </a:spcAft>
              <a:buSzPts val="1300"/>
              <a:buChar char="●"/>
            </a:pPr>
            <a:r>
              <a:rPr lang="en-AU" sz="1300">
                <a:solidFill>
                  <a:schemeClr val="lt1"/>
                </a:solidFill>
              </a:rPr>
              <a:t>Boral –                     	11mm frame, 2 x flat interlock</a:t>
            </a:r>
            <a:endParaRPr sz="1300"/>
          </a:p>
          <a:p>
            <a:pPr marL="457200" lvl="0" indent="-311150" algn="l" rtl="0">
              <a:lnSpc>
                <a:spcPct val="150000"/>
              </a:lnSpc>
              <a:spcBef>
                <a:spcPts val="500"/>
              </a:spcBef>
              <a:spcAft>
                <a:spcPts val="0"/>
              </a:spcAft>
              <a:buSzPts val="1300"/>
              <a:buChar char="●"/>
            </a:pPr>
            <a:r>
              <a:rPr lang="en-AU" sz="1300">
                <a:solidFill>
                  <a:schemeClr val="lt1"/>
                </a:solidFill>
              </a:rPr>
              <a:t>Bradman's –            	9mm frame, 2 x flat interlock</a:t>
            </a:r>
            <a:br>
              <a:rPr lang="en-AU" sz="1300">
                <a:solidFill>
                  <a:schemeClr val="lt1"/>
                </a:solidFill>
              </a:rPr>
            </a:br>
            <a:r>
              <a:rPr lang="en-AU" sz="1300">
                <a:solidFill>
                  <a:schemeClr val="lt1"/>
                </a:solidFill>
              </a:rPr>
              <a:t>			(Bradmans recommends face fit for all</a:t>
            </a:r>
            <a:br>
              <a:rPr lang="en-AU" sz="1300">
                <a:solidFill>
                  <a:schemeClr val="lt1"/>
                </a:solidFill>
              </a:rPr>
            </a:br>
            <a:r>
              <a:rPr lang="en-AU" sz="1300">
                <a:solidFill>
                  <a:schemeClr val="lt1"/>
                </a:solidFill>
              </a:rPr>
              <a:t>			their windows)</a:t>
            </a:r>
            <a:endParaRPr sz="1300"/>
          </a:p>
          <a:p>
            <a:pPr marL="457200" lvl="0" indent="-311150" algn="l" rtl="0">
              <a:lnSpc>
                <a:spcPct val="150000"/>
              </a:lnSpc>
              <a:spcBef>
                <a:spcPts val="500"/>
              </a:spcBef>
              <a:spcAft>
                <a:spcPts val="0"/>
              </a:spcAft>
              <a:buSzPts val="1300"/>
              <a:buChar char="●"/>
            </a:pPr>
            <a:r>
              <a:rPr lang="en-AU" sz="1300">
                <a:solidFill>
                  <a:schemeClr val="lt1"/>
                </a:solidFill>
              </a:rPr>
              <a:t>Crane -                    	11mm frame, 2 x flat interlock</a:t>
            </a:r>
            <a:endParaRPr sz="1300">
              <a:solidFill>
                <a:schemeClr val="lt1"/>
              </a:solidFill>
            </a:endParaRPr>
          </a:p>
          <a:p>
            <a:pPr marL="457200" lvl="0" indent="-311150" algn="l" rtl="0">
              <a:lnSpc>
                <a:spcPct val="150000"/>
              </a:lnSpc>
              <a:spcBef>
                <a:spcPts val="500"/>
              </a:spcBef>
              <a:spcAft>
                <a:spcPts val="0"/>
              </a:spcAft>
              <a:buSzPts val="1300"/>
              <a:buChar char="●"/>
            </a:pPr>
            <a:r>
              <a:rPr lang="en-AU" sz="1300">
                <a:solidFill>
                  <a:schemeClr val="lt1"/>
                </a:solidFill>
              </a:rPr>
              <a:t>Crestlite –             	11mm frame Face fit is the only option</a:t>
            </a:r>
            <a:endParaRPr sz="1300"/>
          </a:p>
          <a:p>
            <a:pPr marL="457200" lvl="0" indent="-311150" algn="l" rtl="0">
              <a:lnSpc>
                <a:spcPct val="150000"/>
              </a:lnSpc>
              <a:spcBef>
                <a:spcPts val="500"/>
              </a:spcBef>
              <a:spcAft>
                <a:spcPts val="0"/>
              </a:spcAft>
              <a:buSzPts val="1300"/>
              <a:buChar char="●"/>
            </a:pPr>
            <a:r>
              <a:rPr lang="en-AU" sz="1300">
                <a:solidFill>
                  <a:schemeClr val="lt1"/>
                </a:solidFill>
              </a:rPr>
              <a:t>Curtain –                	11mm frame face fit but needs to be fitted</a:t>
            </a:r>
            <a:br>
              <a:rPr lang="en-AU" sz="1300">
                <a:solidFill>
                  <a:schemeClr val="lt1"/>
                </a:solidFill>
              </a:rPr>
            </a:br>
            <a:r>
              <a:rPr lang="en-AU" sz="1300">
                <a:solidFill>
                  <a:schemeClr val="lt1"/>
                </a:solidFill>
              </a:rPr>
              <a:t>			from inside</a:t>
            </a:r>
            <a:endParaRPr sz="1300"/>
          </a:p>
          <a:p>
            <a:pPr marL="457200" lvl="0" indent="-311150" algn="l" rtl="0">
              <a:lnSpc>
                <a:spcPct val="150000"/>
              </a:lnSpc>
              <a:spcBef>
                <a:spcPts val="500"/>
              </a:spcBef>
              <a:spcAft>
                <a:spcPts val="0"/>
              </a:spcAft>
              <a:buSzPts val="1300"/>
              <a:buChar char="●"/>
            </a:pPr>
            <a:r>
              <a:rPr lang="en-AU" sz="1300">
                <a:solidFill>
                  <a:schemeClr val="lt1"/>
                </a:solidFill>
              </a:rPr>
              <a:t>Dowell -                   	11mm frame, 1 x flat interlock</a:t>
            </a:r>
            <a:endParaRPr>
              <a:solidFill>
                <a:schemeClr val="lt1"/>
              </a:solidFill>
            </a:endParaRPr>
          </a:p>
        </p:txBody>
      </p:sp>
      <p:sp>
        <p:nvSpPr>
          <p:cNvPr id="332" name="Google Shape;332;p5"/>
          <p:cNvSpPr txBox="1"/>
          <p:nvPr/>
        </p:nvSpPr>
        <p:spPr>
          <a:xfrm>
            <a:off x="6375325" y="1981200"/>
            <a:ext cx="5025900" cy="3422100"/>
          </a:xfrm>
          <a:prstGeom prst="rect">
            <a:avLst/>
          </a:prstGeom>
          <a:noFill/>
          <a:ln>
            <a:noFill/>
          </a:ln>
        </p:spPr>
        <p:txBody>
          <a:bodyPr spcFirstLastPara="1" wrap="square" lIns="91425" tIns="91425" rIns="91425" bIns="91425" anchor="t" anchorCtr="0">
            <a:spAutoFit/>
          </a:bodyPr>
          <a:lstStyle/>
          <a:p>
            <a:pPr marL="457200" marR="0" lvl="0" indent="-311150" algn="l" rtl="0">
              <a:lnSpc>
                <a:spcPct val="150000"/>
              </a:lnSpc>
              <a:spcBef>
                <a:spcPts val="500"/>
              </a:spcBef>
              <a:spcAft>
                <a:spcPts val="0"/>
              </a:spcAft>
              <a:buClr>
                <a:schemeClr val="dk2"/>
              </a:buClr>
              <a:buSzPts val="1300"/>
              <a:buFont typeface="Lato"/>
              <a:buChar char="●"/>
            </a:pPr>
            <a:r>
              <a:rPr lang="en-AU" sz="1300" b="0" i="0" u="none" strike="noStrike" cap="none">
                <a:solidFill>
                  <a:schemeClr val="lt1"/>
                </a:solidFill>
                <a:latin typeface="Lato"/>
                <a:ea typeface="Lato"/>
                <a:cs typeface="Lato"/>
                <a:sym typeface="Lato"/>
              </a:rPr>
              <a:t>G James –  	11mm frame. Supply 25 x 12 angle @ 2 x</a:t>
            </a:r>
            <a:br>
              <a:rPr lang="en-AU" sz="1300" b="0" i="0" u="none" strike="noStrike" cap="none">
                <a:solidFill>
                  <a:schemeClr val="lt1"/>
                </a:solidFill>
                <a:latin typeface="Lato"/>
                <a:ea typeface="Lato"/>
                <a:cs typeface="Lato"/>
                <a:sym typeface="Lato"/>
              </a:rPr>
            </a:br>
            <a:r>
              <a:rPr lang="en-AU" sz="1300" b="0" i="0" u="none" strike="noStrike" cap="none">
                <a:solidFill>
                  <a:schemeClr val="lt1"/>
                </a:solidFill>
                <a:latin typeface="Lato"/>
                <a:ea typeface="Lato"/>
                <a:cs typeface="Lato"/>
                <a:sym typeface="Lato"/>
              </a:rPr>
              <a:t>		height of screen (fix from inside by screwing </a:t>
            </a:r>
            <a:br>
              <a:rPr lang="en-AU" sz="1300" b="0" i="0" u="none" strike="noStrike" cap="none">
                <a:solidFill>
                  <a:schemeClr val="lt1"/>
                </a:solidFill>
                <a:latin typeface="Lato"/>
                <a:ea typeface="Lato"/>
                <a:cs typeface="Lato"/>
                <a:sym typeface="Lato"/>
              </a:rPr>
            </a:br>
            <a:r>
              <a:rPr lang="en-AU" sz="1300" b="0" i="0" u="none" strike="noStrike" cap="none">
                <a:solidFill>
                  <a:schemeClr val="lt1"/>
                </a:solidFill>
                <a:latin typeface="Lato"/>
                <a:ea typeface="Lato"/>
                <a:cs typeface="Lato"/>
                <a:sym typeface="Lato"/>
              </a:rPr>
              <a:t>		through the angle, 2 fitters needed)</a:t>
            </a:r>
            <a:endParaRPr sz="1300" b="0" i="0" u="none" strike="noStrike" cap="none">
              <a:solidFill>
                <a:schemeClr val="lt1"/>
              </a:solidFill>
              <a:latin typeface="Lato"/>
              <a:ea typeface="Lato"/>
              <a:cs typeface="Lato"/>
              <a:sym typeface="Lato"/>
            </a:endParaRPr>
          </a:p>
          <a:p>
            <a:pPr marL="457200" marR="0" lvl="0" indent="-311150" algn="l" rtl="0">
              <a:lnSpc>
                <a:spcPct val="150000"/>
              </a:lnSpc>
              <a:spcBef>
                <a:spcPts val="500"/>
              </a:spcBef>
              <a:spcAft>
                <a:spcPts val="0"/>
              </a:spcAft>
              <a:buClr>
                <a:schemeClr val="dk2"/>
              </a:buClr>
              <a:buSzPts val="1300"/>
              <a:buFont typeface="Lato"/>
              <a:buChar char="●"/>
            </a:pPr>
            <a:r>
              <a:rPr lang="en-AU" sz="1300" b="0" i="0" u="none" strike="noStrike" cap="none">
                <a:solidFill>
                  <a:schemeClr val="lt1"/>
                </a:solidFill>
                <a:latin typeface="Lato"/>
                <a:ea typeface="Lato"/>
                <a:cs typeface="Lato"/>
                <a:sym typeface="Lato"/>
              </a:rPr>
              <a:t>Langs -      	11mm frame, 2 x large offset interlock</a:t>
            </a:r>
            <a:endParaRPr sz="1300" b="0" i="0" u="none" strike="noStrike" cap="none">
              <a:solidFill>
                <a:schemeClr val="lt1"/>
              </a:solidFill>
              <a:latin typeface="Lato"/>
              <a:ea typeface="Lato"/>
              <a:cs typeface="Lato"/>
              <a:sym typeface="Lato"/>
            </a:endParaRPr>
          </a:p>
          <a:p>
            <a:pPr marL="457200" marR="0" lvl="0" indent="-311150" algn="l" rtl="0">
              <a:lnSpc>
                <a:spcPct val="150000"/>
              </a:lnSpc>
              <a:spcBef>
                <a:spcPts val="500"/>
              </a:spcBef>
              <a:spcAft>
                <a:spcPts val="0"/>
              </a:spcAft>
              <a:buClr>
                <a:schemeClr val="dk2"/>
              </a:buClr>
              <a:buSzPts val="1300"/>
              <a:buFont typeface="Lato"/>
              <a:buChar char="●"/>
            </a:pPr>
            <a:r>
              <a:rPr lang="en-AU" sz="1300" b="0" i="0" u="none" strike="noStrike" cap="none">
                <a:solidFill>
                  <a:schemeClr val="lt1"/>
                </a:solidFill>
                <a:latin typeface="Lato"/>
                <a:ea typeface="Lato"/>
                <a:cs typeface="Lato"/>
                <a:sym typeface="Lato"/>
              </a:rPr>
              <a:t>S &amp; C –    	11mm frame, fit from inside and outside.</a:t>
            </a:r>
            <a:endParaRPr sz="1300" b="0" i="0" u="none" strike="noStrike" cap="none">
              <a:solidFill>
                <a:schemeClr val="dk2"/>
              </a:solidFill>
              <a:latin typeface="Lato"/>
              <a:ea typeface="Lato"/>
              <a:cs typeface="Lato"/>
              <a:sym typeface="Lato"/>
            </a:endParaRPr>
          </a:p>
          <a:p>
            <a:pPr marL="457200" marR="0" lvl="0" indent="-311150" algn="l" rtl="0">
              <a:lnSpc>
                <a:spcPct val="150000"/>
              </a:lnSpc>
              <a:spcBef>
                <a:spcPts val="500"/>
              </a:spcBef>
              <a:spcAft>
                <a:spcPts val="0"/>
              </a:spcAft>
              <a:buClr>
                <a:schemeClr val="dk2"/>
              </a:buClr>
              <a:buSzPts val="1300"/>
              <a:buFont typeface="Lato"/>
              <a:buChar char="●"/>
            </a:pPr>
            <a:r>
              <a:rPr lang="en-AU" sz="1300" b="0" i="0" u="none" strike="noStrike" cap="none">
                <a:solidFill>
                  <a:schemeClr val="lt1"/>
                </a:solidFill>
                <a:latin typeface="Lato"/>
                <a:ea typeface="Lato"/>
                <a:cs typeface="Lato"/>
                <a:sym typeface="Lato"/>
              </a:rPr>
              <a:t>Stegbar -	11mm frame Face Fit is the only option </a:t>
            </a:r>
            <a:endParaRPr sz="1300" b="0" i="0" u="none" strike="noStrike" cap="none">
              <a:solidFill>
                <a:schemeClr val="dk2"/>
              </a:solidFill>
              <a:latin typeface="Lato"/>
              <a:ea typeface="Lato"/>
              <a:cs typeface="Lato"/>
              <a:sym typeface="Lato"/>
            </a:endParaRPr>
          </a:p>
          <a:p>
            <a:pPr marL="457200" marR="0" lvl="0" indent="-311150" algn="l" rtl="0">
              <a:lnSpc>
                <a:spcPct val="150000"/>
              </a:lnSpc>
              <a:spcBef>
                <a:spcPts val="500"/>
              </a:spcBef>
              <a:spcAft>
                <a:spcPts val="0"/>
              </a:spcAft>
              <a:buClr>
                <a:schemeClr val="dk2"/>
              </a:buClr>
              <a:buSzPts val="1300"/>
              <a:buFont typeface="Lato"/>
              <a:buChar char="●"/>
            </a:pPr>
            <a:r>
              <a:rPr lang="en-AU" sz="1300" b="0" i="0" u="none" strike="noStrike" cap="none">
                <a:solidFill>
                  <a:schemeClr val="lt1"/>
                </a:solidFill>
                <a:latin typeface="Lato"/>
                <a:ea typeface="Lato"/>
                <a:cs typeface="Lato"/>
                <a:sym typeface="Lato"/>
              </a:rPr>
              <a:t>Trend –    	11mm frame, slip in from outside, fix from</a:t>
            </a:r>
            <a:br>
              <a:rPr lang="en-AU" sz="1300" b="0" i="0" u="none" strike="noStrike" cap="none">
                <a:solidFill>
                  <a:schemeClr val="lt1"/>
                </a:solidFill>
                <a:latin typeface="Lato"/>
                <a:ea typeface="Lato"/>
                <a:cs typeface="Lato"/>
                <a:sym typeface="Lato"/>
              </a:rPr>
            </a:br>
            <a:r>
              <a:rPr lang="en-AU" sz="1300" b="0" i="0" u="none" strike="noStrike" cap="none">
                <a:solidFill>
                  <a:schemeClr val="lt1"/>
                </a:solidFill>
                <a:latin typeface="Lato"/>
                <a:ea typeface="Lato"/>
                <a:cs typeface="Lato"/>
                <a:sym typeface="Lato"/>
              </a:rPr>
              <a:t>		inside, 2 fitters needed</a:t>
            </a:r>
            <a:endParaRPr sz="1300" b="0" i="0" u="none" strike="noStrike" cap="none">
              <a:solidFill>
                <a:schemeClr val="dk2"/>
              </a:solidFill>
              <a:latin typeface="Lato"/>
              <a:ea typeface="Lato"/>
              <a:cs typeface="Lato"/>
              <a:sym typeface="Lato"/>
            </a:endParaRPr>
          </a:p>
          <a:p>
            <a:pPr marL="457200" marR="0" lvl="0" indent="-311150" algn="l" rtl="0">
              <a:lnSpc>
                <a:spcPct val="150000"/>
              </a:lnSpc>
              <a:spcBef>
                <a:spcPts val="500"/>
              </a:spcBef>
              <a:spcAft>
                <a:spcPts val="0"/>
              </a:spcAft>
              <a:buClr>
                <a:schemeClr val="dk2"/>
              </a:buClr>
              <a:buSzPts val="1300"/>
              <a:buFont typeface="Lato"/>
              <a:buChar char="●"/>
            </a:pPr>
            <a:r>
              <a:rPr lang="en-AU" sz="1300" b="0" i="0" u="none" strike="noStrike" cap="none">
                <a:solidFill>
                  <a:schemeClr val="lt1"/>
                </a:solidFill>
                <a:latin typeface="Lato"/>
                <a:ea typeface="Lato"/>
                <a:cs typeface="Lato"/>
                <a:sym typeface="Lato"/>
              </a:rPr>
              <a:t>Vantage -  	11mm frame, 2 x large offset interlock</a:t>
            </a:r>
            <a:endParaRPr sz="2400" b="0"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855"/>
        </a:solidFill>
        <a:effectLst/>
      </p:bgPr>
    </p:bg>
    <p:spTree>
      <p:nvGrpSpPr>
        <p:cNvPr id="1" name="Shape 336"/>
        <p:cNvGrpSpPr/>
        <p:nvPr/>
      </p:nvGrpSpPr>
      <p:grpSpPr>
        <a:xfrm>
          <a:off x="0" y="0"/>
          <a:ext cx="0" cy="0"/>
          <a:chOff x="0" y="0"/>
          <a:chExt cx="0" cy="0"/>
        </a:xfrm>
      </p:grpSpPr>
      <p:sp>
        <p:nvSpPr>
          <p:cNvPr id="337" name="Google Shape;337;p6"/>
          <p:cNvSpPr txBox="1">
            <a:spLocks noGrp="1"/>
          </p:cNvSpPr>
          <p:nvPr>
            <p:ph type="title"/>
          </p:nvPr>
        </p:nvSpPr>
        <p:spPr>
          <a:xfrm>
            <a:off x="914400" y="381000"/>
            <a:ext cx="10363200" cy="1143300"/>
          </a:xfrm>
          <a:prstGeom prst="rect">
            <a:avLst/>
          </a:prstGeom>
          <a:noFill/>
          <a:ln>
            <a:noFill/>
          </a:ln>
        </p:spPr>
        <p:txBody>
          <a:bodyPr spcFirstLastPara="1" wrap="square" lIns="122775" tIns="61375" rIns="122775" bIns="61375" anchor="b" anchorCtr="0">
            <a:noAutofit/>
          </a:bodyPr>
          <a:lstStyle/>
          <a:p>
            <a:pPr marL="0" lvl="0" indent="0" algn="ctr" rtl="0">
              <a:lnSpc>
                <a:spcPct val="300000"/>
              </a:lnSpc>
              <a:spcBef>
                <a:spcPts val="0"/>
              </a:spcBef>
              <a:spcAft>
                <a:spcPts val="0"/>
              </a:spcAft>
              <a:buSzPts val="4000"/>
              <a:buNone/>
            </a:pPr>
            <a:br>
              <a:rPr lang="en-AU">
                <a:solidFill>
                  <a:schemeClr val="lt1"/>
                </a:solidFill>
              </a:rPr>
            </a:br>
            <a:r>
              <a:rPr lang="en-AU" sz="3600">
                <a:solidFill>
                  <a:schemeClr val="lt1"/>
                </a:solidFill>
                <a:latin typeface="Arial"/>
                <a:ea typeface="Arial"/>
                <a:cs typeface="Arial"/>
                <a:sym typeface="Arial"/>
              </a:rPr>
              <a:t>Hinged Door – Checklist   </a:t>
            </a:r>
            <a:r>
              <a:rPr lang="en-AU" sz="1400">
                <a:solidFill>
                  <a:schemeClr val="lt1"/>
                </a:solidFill>
                <a:latin typeface="Arial"/>
                <a:ea typeface="Arial"/>
                <a:cs typeface="Arial"/>
                <a:sym typeface="Arial"/>
              </a:rPr>
              <a:t>(part 1)</a:t>
            </a:r>
            <a:endParaRPr sz="1400">
              <a:solidFill>
                <a:schemeClr val="lt1"/>
              </a:solidFill>
              <a:latin typeface="Arial"/>
              <a:ea typeface="Arial"/>
              <a:cs typeface="Arial"/>
              <a:sym typeface="Arial"/>
            </a:endParaRPr>
          </a:p>
        </p:txBody>
      </p:sp>
      <p:sp>
        <p:nvSpPr>
          <p:cNvPr id="338" name="Google Shape;338;p6"/>
          <p:cNvSpPr txBox="1">
            <a:spLocks noGrp="1"/>
          </p:cNvSpPr>
          <p:nvPr>
            <p:ph type="body" idx="1"/>
          </p:nvPr>
        </p:nvSpPr>
        <p:spPr>
          <a:xfrm>
            <a:off x="914400" y="1981200"/>
            <a:ext cx="10363200" cy="4517400"/>
          </a:xfrm>
          <a:prstGeom prst="rect">
            <a:avLst/>
          </a:prstGeom>
          <a:noFill/>
          <a:ln>
            <a:noFill/>
          </a:ln>
        </p:spPr>
        <p:txBody>
          <a:bodyPr spcFirstLastPara="1" wrap="square" lIns="121900" tIns="60925" rIns="121900" bIns="60925" anchor="t" anchorCtr="0">
            <a:noAutofit/>
          </a:bodyPr>
          <a:lstStyle/>
          <a:p>
            <a:pPr marL="457200" lvl="0" indent="-349250" algn="l" rtl="0">
              <a:lnSpc>
                <a:spcPct val="115000"/>
              </a:lnSpc>
              <a:spcBef>
                <a:spcPts val="500"/>
              </a:spcBef>
              <a:spcAft>
                <a:spcPts val="0"/>
              </a:spcAft>
              <a:buSzPts val="1900"/>
              <a:buChar char="●"/>
            </a:pPr>
            <a:r>
              <a:rPr lang="en-AU">
                <a:solidFill>
                  <a:schemeClr val="lt1"/>
                </a:solidFill>
              </a:rPr>
              <a:t>Jamb Depth - </a:t>
            </a:r>
            <a:r>
              <a:rPr lang="en-AU" sz="1300">
                <a:solidFill>
                  <a:schemeClr val="lt1"/>
                </a:solidFill>
              </a:rPr>
              <a:t>Ensure there is enough jamb to accommodate a security door.  A minimum jamb width of 25mm is required to install a hinged security door on the existing door jamb. Particular note should be taken of the existing door furniture to make sure it does not encroach on the 25mm. </a:t>
            </a:r>
            <a:endParaRPr sz="1300"/>
          </a:p>
          <a:p>
            <a:pPr marL="457200" lvl="0" indent="0" algn="l" rtl="0">
              <a:lnSpc>
                <a:spcPct val="115000"/>
              </a:lnSpc>
              <a:spcBef>
                <a:spcPts val="500"/>
              </a:spcBef>
              <a:spcAft>
                <a:spcPts val="0"/>
              </a:spcAft>
              <a:buSzPts val="1900"/>
              <a:buNone/>
            </a:pPr>
            <a:r>
              <a:rPr lang="en-AU" sz="1300">
                <a:solidFill>
                  <a:schemeClr val="lt1"/>
                </a:solidFill>
              </a:rPr>
              <a:t>If the door jamb is less than 25mm, an adapter will be required.   Note: Adapters should be fitted </a:t>
            </a:r>
            <a:r>
              <a:rPr lang="en-AU" sz="1300" u="sng">
                <a:solidFill>
                  <a:schemeClr val="lt1"/>
                </a:solidFill>
              </a:rPr>
              <a:t>before</a:t>
            </a:r>
            <a:r>
              <a:rPr lang="en-AU" sz="1300">
                <a:solidFill>
                  <a:schemeClr val="lt1"/>
                </a:solidFill>
              </a:rPr>
              <a:t> you measure for the door.</a:t>
            </a:r>
            <a:br>
              <a:rPr lang="en-AU" sz="1300">
                <a:solidFill>
                  <a:schemeClr val="lt1"/>
                </a:solidFill>
              </a:rPr>
            </a:br>
            <a:endParaRPr sz="1300">
              <a:solidFill>
                <a:schemeClr val="lt1"/>
              </a:solidFill>
            </a:endParaRPr>
          </a:p>
          <a:p>
            <a:pPr marL="457200" lvl="0" indent="-349250" algn="l" rtl="0">
              <a:lnSpc>
                <a:spcPct val="115000"/>
              </a:lnSpc>
              <a:spcBef>
                <a:spcPts val="500"/>
              </a:spcBef>
              <a:spcAft>
                <a:spcPts val="0"/>
              </a:spcAft>
              <a:buSzPts val="1900"/>
              <a:buChar char="●"/>
            </a:pPr>
            <a:r>
              <a:rPr lang="en-AU">
                <a:solidFill>
                  <a:schemeClr val="lt1"/>
                </a:solidFill>
              </a:rPr>
              <a:t>Lock Height – </a:t>
            </a:r>
            <a:r>
              <a:rPr lang="en-AU" sz="1300">
                <a:solidFill>
                  <a:schemeClr val="lt1"/>
                </a:solidFill>
              </a:rPr>
              <a:t>Lock height to be provided on the order form is measured to the</a:t>
            </a:r>
            <a:r>
              <a:rPr lang="en-AU" sz="1200">
                <a:solidFill>
                  <a:schemeClr val="lt1"/>
                </a:solidFill>
              </a:rPr>
              <a:t> </a:t>
            </a:r>
            <a:r>
              <a:rPr lang="en-AU" sz="1500">
                <a:solidFill>
                  <a:schemeClr val="lt1"/>
                </a:solidFill>
              </a:rPr>
              <a:t>bottom of the lock</a:t>
            </a:r>
            <a:r>
              <a:rPr lang="en-AU" sz="1400">
                <a:solidFill>
                  <a:schemeClr val="lt1"/>
                </a:solidFill>
              </a:rPr>
              <a:t> </a:t>
            </a:r>
            <a:r>
              <a:rPr lang="en-AU" sz="1300">
                <a:solidFill>
                  <a:schemeClr val="lt1"/>
                </a:solidFill>
              </a:rPr>
              <a:t>( locks are 180mm).   </a:t>
            </a:r>
            <a:br>
              <a:rPr lang="en-AU" sz="1300">
                <a:solidFill>
                  <a:schemeClr val="lt1"/>
                </a:solidFill>
              </a:rPr>
            </a:br>
            <a:r>
              <a:rPr lang="en-AU" sz="1300">
                <a:solidFill>
                  <a:schemeClr val="lt1"/>
                </a:solidFill>
              </a:rPr>
              <a:t>Note: Ensure you do not align the lock with any existing door furniture that will obstruct the lock.</a:t>
            </a:r>
            <a:br>
              <a:rPr lang="en-AU" sz="1300">
                <a:solidFill>
                  <a:schemeClr val="lt1"/>
                </a:solidFill>
              </a:rPr>
            </a:br>
            <a:r>
              <a:rPr lang="en-AU" sz="1300">
                <a:solidFill>
                  <a:schemeClr val="lt1"/>
                </a:solidFill>
              </a:rPr>
              <a:t>Note:  If you are replacing an existing screen, please provide the height of the centre of each mortice (aka the bolt recess/strike plate hole) so the locks align.</a:t>
            </a:r>
            <a:br>
              <a:rPr lang="en-AU" sz="1300">
                <a:solidFill>
                  <a:schemeClr val="lt1"/>
                </a:solidFill>
              </a:rPr>
            </a:br>
            <a:endParaRPr sz="1300">
              <a:solidFill>
                <a:schemeClr val="lt1"/>
              </a:solidFill>
            </a:endParaRPr>
          </a:p>
          <a:p>
            <a:pPr marL="457200" lvl="0" indent="-349250" algn="l" rtl="0">
              <a:lnSpc>
                <a:spcPct val="115000"/>
              </a:lnSpc>
              <a:spcBef>
                <a:spcPts val="500"/>
              </a:spcBef>
              <a:spcAft>
                <a:spcPts val="0"/>
              </a:spcAft>
              <a:buSzPts val="1900"/>
              <a:buChar char="●"/>
            </a:pPr>
            <a:r>
              <a:rPr lang="en-AU">
                <a:solidFill>
                  <a:schemeClr val="lt1"/>
                </a:solidFill>
              </a:rPr>
              <a:t>Door Opening – </a:t>
            </a:r>
            <a:r>
              <a:rPr lang="en-AU" sz="1300">
                <a:solidFill>
                  <a:schemeClr val="lt1"/>
                </a:solidFill>
              </a:rPr>
              <a:t>Doors are always measured from the </a:t>
            </a:r>
            <a:r>
              <a:rPr lang="en-AU" sz="1500">
                <a:solidFill>
                  <a:schemeClr val="lt1"/>
                </a:solidFill>
              </a:rPr>
              <a:t>outside looking in</a:t>
            </a:r>
            <a:r>
              <a:rPr lang="en-AU" sz="1300">
                <a:solidFill>
                  <a:schemeClr val="lt1"/>
                </a:solidFill>
              </a:rPr>
              <a:t>.  Each door must be measured in 3 spots for the width (top, middle,bottom)  and 3 spots for the height (left, middle, right).   </a:t>
            </a:r>
            <a:br>
              <a:rPr lang="en-AU" sz="1300">
                <a:solidFill>
                  <a:schemeClr val="lt1"/>
                </a:solidFill>
              </a:rPr>
            </a:br>
            <a:r>
              <a:rPr lang="en-AU" sz="1300">
                <a:solidFill>
                  <a:schemeClr val="lt1"/>
                </a:solidFill>
              </a:rPr>
              <a:t>Note: it is good practice to measure the diagonals to determine how square the opening is.  </a:t>
            </a:r>
            <a:br>
              <a:rPr lang="en-AU" sz="1300">
                <a:solidFill>
                  <a:schemeClr val="lt1"/>
                </a:solidFill>
              </a:rPr>
            </a:br>
            <a:br>
              <a:rPr lang="en-AU" sz="1300">
                <a:solidFill>
                  <a:schemeClr val="lt1"/>
                </a:solidFill>
              </a:rPr>
            </a:br>
            <a:r>
              <a:rPr lang="en-AU" sz="1300">
                <a:solidFill>
                  <a:schemeClr val="lt1"/>
                </a:solidFill>
              </a:rPr>
              <a:t>Note:  A 2 metre spirit level is recommended.</a:t>
            </a:r>
            <a:endParaRPr sz="1300"/>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855"/>
        </a:solidFill>
        <a:effectLst/>
      </p:bgPr>
    </p:bg>
    <p:spTree>
      <p:nvGrpSpPr>
        <p:cNvPr id="1" name="Shape 342"/>
        <p:cNvGrpSpPr/>
        <p:nvPr/>
      </p:nvGrpSpPr>
      <p:grpSpPr>
        <a:xfrm>
          <a:off x="0" y="0"/>
          <a:ext cx="0" cy="0"/>
          <a:chOff x="0" y="0"/>
          <a:chExt cx="0" cy="0"/>
        </a:xfrm>
      </p:grpSpPr>
      <p:sp>
        <p:nvSpPr>
          <p:cNvPr id="343" name="Google Shape;343;g151397dc905_0_8"/>
          <p:cNvSpPr txBox="1">
            <a:spLocks noGrp="1"/>
          </p:cNvSpPr>
          <p:nvPr>
            <p:ph type="title"/>
          </p:nvPr>
        </p:nvSpPr>
        <p:spPr>
          <a:xfrm>
            <a:off x="914400" y="381000"/>
            <a:ext cx="10363200" cy="1143300"/>
          </a:xfrm>
          <a:prstGeom prst="rect">
            <a:avLst/>
          </a:prstGeom>
          <a:noFill/>
          <a:ln>
            <a:noFill/>
          </a:ln>
        </p:spPr>
        <p:txBody>
          <a:bodyPr spcFirstLastPara="1" wrap="square" lIns="122775" tIns="61375" rIns="122775" bIns="61375" anchor="b" anchorCtr="0">
            <a:noAutofit/>
          </a:bodyPr>
          <a:lstStyle/>
          <a:p>
            <a:pPr marL="0" lvl="0" indent="0" algn="ctr" rtl="0">
              <a:lnSpc>
                <a:spcPct val="100000"/>
              </a:lnSpc>
              <a:spcBef>
                <a:spcPts val="0"/>
              </a:spcBef>
              <a:spcAft>
                <a:spcPts val="0"/>
              </a:spcAft>
              <a:buSzPts val="4000"/>
              <a:buNone/>
            </a:pPr>
            <a:br>
              <a:rPr lang="en-AU">
                <a:solidFill>
                  <a:schemeClr val="lt1"/>
                </a:solidFill>
              </a:rPr>
            </a:br>
            <a:r>
              <a:rPr lang="en-AU" sz="3600">
                <a:solidFill>
                  <a:schemeClr val="lt1"/>
                </a:solidFill>
                <a:latin typeface="Arial"/>
                <a:ea typeface="Arial"/>
                <a:cs typeface="Arial"/>
                <a:sym typeface="Arial"/>
              </a:rPr>
              <a:t>Hinged Door – Checklist  </a:t>
            </a:r>
            <a:r>
              <a:rPr lang="en-AU" sz="1400">
                <a:solidFill>
                  <a:schemeClr val="lt1"/>
                </a:solidFill>
                <a:latin typeface="Arial"/>
                <a:ea typeface="Arial"/>
                <a:cs typeface="Arial"/>
                <a:sym typeface="Arial"/>
              </a:rPr>
              <a:t> (part 2)</a:t>
            </a:r>
            <a:endParaRPr sz="1400">
              <a:solidFill>
                <a:schemeClr val="lt1"/>
              </a:solidFill>
              <a:latin typeface="Arial"/>
              <a:ea typeface="Arial"/>
              <a:cs typeface="Arial"/>
              <a:sym typeface="Arial"/>
            </a:endParaRPr>
          </a:p>
        </p:txBody>
      </p:sp>
      <p:sp>
        <p:nvSpPr>
          <p:cNvPr id="344" name="Google Shape;344;g151397dc905_0_8"/>
          <p:cNvSpPr txBox="1">
            <a:spLocks noGrp="1"/>
          </p:cNvSpPr>
          <p:nvPr>
            <p:ph type="body" idx="1"/>
          </p:nvPr>
        </p:nvSpPr>
        <p:spPr>
          <a:xfrm>
            <a:off x="914400" y="1981200"/>
            <a:ext cx="10363200" cy="4114800"/>
          </a:xfrm>
          <a:prstGeom prst="rect">
            <a:avLst/>
          </a:prstGeom>
          <a:noFill/>
          <a:ln>
            <a:noFill/>
          </a:ln>
        </p:spPr>
        <p:txBody>
          <a:bodyPr spcFirstLastPara="1" wrap="square" lIns="121900" tIns="60925" rIns="121900" bIns="60925" anchor="t" anchorCtr="0">
            <a:noAutofit/>
          </a:bodyPr>
          <a:lstStyle/>
          <a:p>
            <a:pPr marL="457200" lvl="0" indent="-349250" algn="l" rtl="0">
              <a:lnSpc>
                <a:spcPct val="115000"/>
              </a:lnSpc>
              <a:spcBef>
                <a:spcPts val="500"/>
              </a:spcBef>
              <a:spcAft>
                <a:spcPts val="0"/>
              </a:spcAft>
              <a:buSzPts val="1900"/>
              <a:buChar char="●"/>
            </a:pPr>
            <a:r>
              <a:rPr lang="en-AU">
                <a:solidFill>
                  <a:schemeClr val="lt1"/>
                </a:solidFill>
              </a:rPr>
              <a:t>Obstructions</a:t>
            </a:r>
            <a:r>
              <a:rPr lang="en-AU" sz="1200">
                <a:solidFill>
                  <a:schemeClr val="lt1"/>
                </a:solidFill>
              </a:rPr>
              <a:t> – </a:t>
            </a:r>
            <a:r>
              <a:rPr lang="en-AU" sz="1300">
                <a:solidFill>
                  <a:schemeClr val="lt1"/>
                </a:solidFill>
              </a:rPr>
              <a:t>Check for anything that may prevent the door from opening: for example, a light fitting, a sloping floor or a roof line that comes into line with the swinging door.   Always check the fascia.   </a:t>
            </a:r>
            <a:endParaRPr sz="1300">
              <a:solidFill>
                <a:schemeClr val="lt1"/>
              </a:solidFill>
            </a:endParaRPr>
          </a:p>
          <a:p>
            <a:pPr marL="457200" lvl="0" indent="0" algn="l" rtl="0">
              <a:lnSpc>
                <a:spcPct val="115000"/>
              </a:lnSpc>
              <a:spcBef>
                <a:spcPts val="500"/>
              </a:spcBef>
              <a:spcAft>
                <a:spcPts val="0"/>
              </a:spcAft>
              <a:buSzPts val="1900"/>
              <a:buNone/>
            </a:pPr>
            <a:r>
              <a:rPr lang="en-AU" sz="1300">
                <a:solidFill>
                  <a:schemeClr val="lt1"/>
                </a:solidFill>
              </a:rPr>
              <a:t>Note:  Do you require Stop Bead? </a:t>
            </a:r>
            <a:br>
              <a:rPr lang="en-AU" sz="1300">
                <a:solidFill>
                  <a:schemeClr val="lt1"/>
                </a:solidFill>
              </a:rPr>
            </a:br>
            <a:endParaRPr sz="1300"/>
          </a:p>
          <a:p>
            <a:pPr marL="457200" lvl="0" indent="-349250" algn="l" rtl="0">
              <a:lnSpc>
                <a:spcPct val="115000"/>
              </a:lnSpc>
              <a:spcBef>
                <a:spcPts val="500"/>
              </a:spcBef>
              <a:spcAft>
                <a:spcPts val="0"/>
              </a:spcAft>
              <a:buSzPts val="1900"/>
              <a:buChar char="●"/>
            </a:pPr>
            <a:r>
              <a:rPr lang="en-AU">
                <a:solidFill>
                  <a:schemeClr val="lt1"/>
                </a:solidFill>
              </a:rPr>
              <a:t>Bug Strips – </a:t>
            </a:r>
            <a:r>
              <a:rPr lang="en-AU" sz="1300">
                <a:solidFill>
                  <a:schemeClr val="lt1"/>
                </a:solidFill>
              </a:rPr>
              <a:t>These are provided in black and supplied loose to be fitted once the door is hinged.</a:t>
            </a:r>
            <a:endParaRPr/>
          </a:p>
          <a:p>
            <a:pPr marL="457200" lvl="0" indent="-228600" algn="l" rtl="0">
              <a:lnSpc>
                <a:spcPct val="115000"/>
              </a:lnSpc>
              <a:spcBef>
                <a:spcPts val="500"/>
              </a:spcBef>
              <a:spcAft>
                <a:spcPts val="0"/>
              </a:spcAft>
              <a:buSzPts val="1900"/>
              <a:buNone/>
            </a:pPr>
            <a:endParaRPr sz="1300">
              <a:solidFill>
                <a:schemeClr val="lt1"/>
              </a:solidFill>
            </a:endParaRPr>
          </a:p>
          <a:p>
            <a:pPr marL="457200" lvl="0" indent="-349250" algn="l" rtl="0">
              <a:lnSpc>
                <a:spcPct val="115000"/>
              </a:lnSpc>
              <a:spcBef>
                <a:spcPts val="500"/>
              </a:spcBef>
              <a:spcAft>
                <a:spcPts val="0"/>
              </a:spcAft>
              <a:buSzPts val="1900"/>
              <a:buChar char="●"/>
            </a:pPr>
            <a:r>
              <a:rPr lang="en-AU">
                <a:solidFill>
                  <a:schemeClr val="lt1"/>
                </a:solidFill>
              </a:rPr>
              <a:t>Always -  </a:t>
            </a:r>
            <a:r>
              <a:rPr lang="en-AU" sz="1300">
                <a:solidFill>
                  <a:schemeClr val="lt1"/>
                </a:solidFill>
              </a:rPr>
              <a:t>measure from OUTSIDE</a:t>
            </a:r>
            <a:br>
              <a:rPr lang="en-AU" sz="1300">
                <a:solidFill>
                  <a:schemeClr val="lt1"/>
                </a:solidFill>
              </a:rPr>
            </a:br>
            <a:endParaRPr sz="1300">
              <a:solidFill>
                <a:schemeClr val="lt1"/>
              </a:solidFill>
            </a:endParaRPr>
          </a:p>
          <a:p>
            <a:pPr marL="0" lvl="0" indent="0" algn="ctr" rtl="0">
              <a:lnSpc>
                <a:spcPct val="115000"/>
              </a:lnSpc>
              <a:spcBef>
                <a:spcPts val="500"/>
              </a:spcBef>
              <a:spcAft>
                <a:spcPts val="0"/>
              </a:spcAft>
              <a:buSzPts val="1900"/>
              <a:buNone/>
            </a:pPr>
            <a:endParaRPr>
              <a:solidFill>
                <a:schemeClr val="lt1"/>
              </a:solidFill>
            </a:endParaRPr>
          </a:p>
          <a:p>
            <a:pPr marL="0" lvl="0" indent="0" algn="ctr" rtl="0">
              <a:lnSpc>
                <a:spcPct val="115000"/>
              </a:lnSpc>
              <a:spcBef>
                <a:spcPts val="500"/>
              </a:spcBef>
              <a:spcAft>
                <a:spcPts val="0"/>
              </a:spcAft>
              <a:buSzPts val="1900"/>
              <a:buNone/>
            </a:pPr>
            <a:r>
              <a:rPr lang="en-AU" b="1">
                <a:solidFill>
                  <a:srgbClr val="FF0000"/>
                </a:solidFill>
              </a:rPr>
              <a:t>Don’t hesitate to take photos or call and ask questions!</a:t>
            </a:r>
            <a:br>
              <a:rPr lang="en-AU" sz="1300">
                <a:solidFill>
                  <a:schemeClr val="lt1"/>
                </a:solidFill>
              </a:rPr>
            </a:br>
            <a:endParaRPr sz="13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sz="1200">
              <a:solidFill>
                <a:schemeClr val="lt1"/>
              </a:solidFill>
            </a:endParaRPr>
          </a:p>
          <a:p>
            <a:pPr marL="457200" lvl="0" indent="-228600" algn="l" rtl="0">
              <a:lnSpc>
                <a:spcPct val="115000"/>
              </a:lnSpc>
              <a:spcBef>
                <a:spcPts val="500"/>
              </a:spcBef>
              <a:spcAft>
                <a:spcPts val="0"/>
              </a:spcAft>
              <a:buSzPts val="1900"/>
              <a:buNone/>
            </a:pP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855"/>
        </a:solidFill>
        <a:effectLst/>
      </p:bgPr>
    </p:bg>
    <p:spTree>
      <p:nvGrpSpPr>
        <p:cNvPr id="1" name="Shape 348"/>
        <p:cNvGrpSpPr/>
        <p:nvPr/>
      </p:nvGrpSpPr>
      <p:grpSpPr>
        <a:xfrm>
          <a:off x="0" y="0"/>
          <a:ext cx="0" cy="0"/>
          <a:chOff x="0" y="0"/>
          <a:chExt cx="0" cy="0"/>
        </a:xfrm>
      </p:grpSpPr>
      <p:sp>
        <p:nvSpPr>
          <p:cNvPr id="349" name="Google Shape;349;p7"/>
          <p:cNvSpPr txBox="1">
            <a:spLocks noGrp="1"/>
          </p:cNvSpPr>
          <p:nvPr>
            <p:ph type="title"/>
          </p:nvPr>
        </p:nvSpPr>
        <p:spPr>
          <a:xfrm>
            <a:off x="914400" y="381000"/>
            <a:ext cx="10363200" cy="1143300"/>
          </a:xfrm>
          <a:prstGeom prst="rect">
            <a:avLst/>
          </a:prstGeom>
          <a:noFill/>
          <a:ln>
            <a:noFill/>
          </a:ln>
        </p:spPr>
        <p:txBody>
          <a:bodyPr spcFirstLastPara="1" wrap="square" lIns="122775" tIns="61375" rIns="122775" bIns="61375" anchor="ctr" anchorCtr="0">
            <a:noAutofit/>
          </a:bodyPr>
          <a:lstStyle/>
          <a:p>
            <a:pPr marL="0" lvl="0" indent="0" algn="ctr" rtl="0">
              <a:lnSpc>
                <a:spcPct val="300000"/>
              </a:lnSpc>
              <a:spcBef>
                <a:spcPts val="0"/>
              </a:spcBef>
              <a:spcAft>
                <a:spcPts val="0"/>
              </a:spcAft>
              <a:buSzPts val="4000"/>
              <a:buNone/>
            </a:pPr>
            <a:r>
              <a:rPr lang="en-AU" sz="3600">
                <a:solidFill>
                  <a:schemeClr val="lt1"/>
                </a:solidFill>
                <a:latin typeface="Arial"/>
                <a:ea typeface="Arial"/>
                <a:cs typeface="Arial"/>
                <a:sym typeface="Arial"/>
              </a:rPr>
              <a:t>Sliding Door – Checklist </a:t>
            </a:r>
            <a:r>
              <a:rPr lang="en-AU" sz="1400">
                <a:solidFill>
                  <a:schemeClr val="lt1"/>
                </a:solidFill>
                <a:latin typeface="Arial"/>
                <a:ea typeface="Arial"/>
                <a:cs typeface="Arial"/>
                <a:sym typeface="Arial"/>
              </a:rPr>
              <a:t>(part 1)</a:t>
            </a:r>
            <a:endParaRPr sz="1400">
              <a:solidFill>
                <a:schemeClr val="lt1"/>
              </a:solidFill>
              <a:latin typeface="Arial"/>
              <a:ea typeface="Arial"/>
              <a:cs typeface="Arial"/>
              <a:sym typeface="Arial"/>
            </a:endParaRPr>
          </a:p>
        </p:txBody>
      </p:sp>
      <p:sp>
        <p:nvSpPr>
          <p:cNvPr id="350" name="Google Shape;350;p7"/>
          <p:cNvSpPr txBox="1">
            <a:spLocks noGrp="1"/>
          </p:cNvSpPr>
          <p:nvPr>
            <p:ph type="body" idx="1"/>
          </p:nvPr>
        </p:nvSpPr>
        <p:spPr>
          <a:xfrm>
            <a:off x="880725" y="1754000"/>
            <a:ext cx="10363200" cy="4687500"/>
          </a:xfrm>
          <a:prstGeom prst="rect">
            <a:avLst/>
          </a:prstGeom>
          <a:noFill/>
          <a:ln>
            <a:noFill/>
          </a:ln>
        </p:spPr>
        <p:txBody>
          <a:bodyPr spcFirstLastPara="1" wrap="square" lIns="121900" tIns="60925" rIns="121900" bIns="60925" anchor="t" anchorCtr="0">
            <a:noAutofit/>
          </a:bodyPr>
          <a:lstStyle/>
          <a:p>
            <a:pPr marL="457200" lvl="0" indent="-349250" algn="l" rtl="0">
              <a:lnSpc>
                <a:spcPct val="115000"/>
              </a:lnSpc>
              <a:spcBef>
                <a:spcPts val="500"/>
              </a:spcBef>
              <a:spcAft>
                <a:spcPts val="0"/>
              </a:spcAft>
              <a:buSzPts val="1900"/>
              <a:buChar char="●"/>
            </a:pPr>
            <a:r>
              <a:rPr lang="en-AU">
                <a:solidFill>
                  <a:schemeClr val="lt1"/>
                </a:solidFill>
              </a:rPr>
              <a:t>Security – </a:t>
            </a:r>
            <a:r>
              <a:rPr lang="en-AU" sz="1300">
                <a:solidFill>
                  <a:schemeClr val="lt1"/>
                </a:solidFill>
              </a:rPr>
              <a:t>Where the door is required to be classed as a security door, specific tracks must be used to prevent jemmying and impact attacks.  These tracks will have deep sides and contain a rounded edge (pip) for the wheels to run on. </a:t>
            </a:r>
            <a:br>
              <a:rPr lang="en-AU" sz="1300">
                <a:solidFill>
                  <a:schemeClr val="lt1"/>
                </a:solidFill>
              </a:rPr>
            </a:br>
            <a:endParaRPr sz="1300">
              <a:solidFill>
                <a:schemeClr val="lt1"/>
              </a:solidFill>
            </a:endParaRPr>
          </a:p>
          <a:p>
            <a:pPr marL="457200" lvl="0" indent="-349250" algn="l" rtl="0">
              <a:lnSpc>
                <a:spcPct val="115000"/>
              </a:lnSpc>
              <a:spcBef>
                <a:spcPts val="500"/>
              </a:spcBef>
              <a:spcAft>
                <a:spcPts val="0"/>
              </a:spcAft>
              <a:buSzPts val="1900"/>
              <a:buChar char="●"/>
            </a:pPr>
            <a:r>
              <a:rPr lang="en-AU">
                <a:solidFill>
                  <a:schemeClr val="lt1"/>
                </a:solidFill>
              </a:rPr>
              <a:t>Check the Depth –</a:t>
            </a:r>
            <a:r>
              <a:rPr lang="en-AU" sz="1200">
                <a:solidFill>
                  <a:schemeClr val="lt1"/>
                </a:solidFill>
              </a:rPr>
              <a:t> </a:t>
            </a:r>
            <a:r>
              <a:rPr lang="en-AU" sz="1300">
                <a:solidFill>
                  <a:schemeClr val="lt1"/>
                </a:solidFill>
              </a:rPr>
              <a:t>The existing side channel receiver should be no more than 20mm.   If it is more than 20mm you will need to fit another receiver channel and this will become your new measuring point. The reason for this is the lock will not work if over 20mm. </a:t>
            </a:r>
            <a:br>
              <a:rPr lang="en-AU" sz="1300">
                <a:solidFill>
                  <a:schemeClr val="lt1"/>
                </a:solidFill>
              </a:rPr>
            </a:br>
            <a:endParaRPr sz="1300"/>
          </a:p>
          <a:p>
            <a:pPr marL="457200" lvl="0" indent="-349250" algn="l" rtl="0">
              <a:lnSpc>
                <a:spcPct val="115000"/>
              </a:lnSpc>
              <a:spcBef>
                <a:spcPts val="500"/>
              </a:spcBef>
              <a:spcAft>
                <a:spcPts val="0"/>
              </a:spcAft>
              <a:buSzPts val="1900"/>
              <a:buChar char="●"/>
            </a:pPr>
            <a:r>
              <a:rPr lang="en-AU">
                <a:solidFill>
                  <a:schemeClr val="lt1"/>
                </a:solidFill>
              </a:rPr>
              <a:t>Tracks – </a:t>
            </a:r>
            <a:r>
              <a:rPr lang="en-AU" sz="1300">
                <a:solidFill>
                  <a:schemeClr val="lt1"/>
                </a:solidFill>
              </a:rPr>
              <a:t>Check if your door can fit into the existing tracks and that the existing tracks have no dents in them so the rollers will run smoothly.  If tracks are not there or dented you will need to add the new tracks before measuring. </a:t>
            </a: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1465</Words>
  <Application>Microsoft Office PowerPoint</Application>
  <PresentationFormat>Widescreen</PresentationFormat>
  <Paragraphs>103</Paragraphs>
  <Slides>11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Montserrat Thin</vt:lpstr>
      <vt:lpstr>Lato</vt:lpstr>
      <vt:lpstr>Roboto Black</vt:lpstr>
      <vt:lpstr>Montserrat</vt:lpstr>
      <vt:lpstr>Raleway</vt:lpstr>
      <vt:lpstr>Roboto</vt:lpstr>
      <vt:lpstr>Times New Roman</vt:lpstr>
      <vt:lpstr>Roboto Medium</vt:lpstr>
      <vt:lpstr>Arial</vt:lpstr>
      <vt:lpstr>Swiss</vt:lpstr>
      <vt:lpstr>Swiss</vt:lpstr>
      <vt:lpstr>Ulltrasafe Security Screen Technical Information  </vt:lpstr>
      <vt:lpstr>Windows - Face Fit – Checklist</vt:lpstr>
      <vt:lpstr>Windows - Reveal Fit – Checklist</vt:lpstr>
      <vt:lpstr>Different Window Types</vt:lpstr>
      <vt:lpstr>Different Window Types</vt:lpstr>
      <vt:lpstr>Standard Window Guide</vt:lpstr>
      <vt:lpstr> Hinged Door – Checklist   (part 1)</vt:lpstr>
      <vt:lpstr> Hinged Door – Checklist   (part 2)</vt:lpstr>
      <vt:lpstr>Sliding Door – Checklist (part 1)</vt:lpstr>
      <vt:lpstr>Sliding Door – Checklist (part 2)</vt:lpstr>
      <vt:lpstr>Technical 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Ulltrasafe Security Screen Technical Information  </dc:title>
  <dc:creator>Brian Brown</dc:creator>
  <cp:lastModifiedBy>Intex Customer Service</cp:lastModifiedBy>
  <cp:revision>1</cp:revision>
  <dcterms:modified xsi:type="dcterms:W3CDTF">2023-10-05T01:47:15Z</dcterms:modified>
</cp:coreProperties>
</file>