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764BE-549A-9CAA-0B88-0C81B55F7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39778-DF2C-DDAB-C676-A282FE5B7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4DBE1-811C-FDB2-E6EC-2B623893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9DAE6-6FF5-F6A7-EADB-8CE4B8DD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41FD5-BD64-91C4-9967-1AD3B7E9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252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968B9-E852-D502-EED5-8D809749B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B374-0A9C-7280-EB16-F6E749111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43F9D-08DA-2712-B862-988B770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74DE3-3F10-9C7F-C483-022951AC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5C0CC-C780-04D1-4DD2-3913AA34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2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E570C4-0F90-DC5D-B1E8-B5480DF291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3D64C2-91B4-8710-CE81-009F5E87C6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B2CBE-AEC5-C027-B1F8-D3103425D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AD382-A672-7141-4DAB-BAE0FB889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7A605-DC58-15B7-388D-76E7BB9CE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896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BFEA1-55D9-FF95-E832-D9DAE296A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5FF80-4D58-A982-810A-52C0A3BB0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C6906-BA15-B96D-9768-F1BA1CF8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D3301-783A-624A-C762-78C066C6B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66FAB-E10D-EC45-2E40-58A37E11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026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0714C-2E4C-149B-E7AB-94AA551D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8BC25-210B-9D73-3A2B-2D48FE329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437CA-11F0-B5A0-4704-B93E1CAC7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E5830-11F1-A580-7786-691A9E34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AD039-D310-FEB6-5190-CD8984B6A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844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7EEEB-67A3-D249-9551-9398AAC6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5FA60-BC39-8147-815E-96BD8E9C5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270EF-7CDB-05A6-4ABF-298BA26F5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8DA6EC-9588-26E0-9C68-47BE6BA37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9FB73-B8CE-9030-B107-ACD8FD3EF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B15CF-0F16-FCF8-A833-661B26F9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365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C8A90-0D64-90B7-0273-9DF88481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17907-891C-E0DE-4F0B-7653BC54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36B86-9776-93A8-B2DB-363EA547C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94700D-7EDF-9D05-E4BD-7E4D1D1F1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C246FB-BB0D-4EDB-BA36-40E6CD505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7A2DA-F199-EB73-5ABF-4D84C7D38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D77D16-5145-91D5-E819-3A763466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0ADFF4-E89D-01FA-78BC-3E8A8E249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368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5FD78-D089-BA43-8C31-B2A6F1881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9D14AE-2CF3-FB8F-B9B6-B4870CC7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72AD4-2EEE-641E-03EA-52437F5C2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201276-F661-CD60-560E-7AD720F0B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52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6EF3E1-ED82-A541-B5F6-BAA7FDD65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CCE134-8D9E-2A21-302F-9F360A97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7AC2E-1452-989B-3252-D511BF273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416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324DB-D570-5A50-278F-9E4F0F335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94D7C-7BDD-2E95-D1FC-0B0C0A0D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2419E-D752-F4F4-4AB9-537AB1CAD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DE81D-7D95-FF12-26CB-F2E358A38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2F629-B6E6-2572-E420-635DABDFE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58E47-3E85-EBA4-03BD-B639F4B7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248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A8921-3AD4-C210-5522-BFBB8E891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1272C-83DB-FBE2-D9F9-2C1FD95BC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4E1F7-DB56-247E-2395-BE846356D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DF9C3-8F65-C952-21A7-4701E7928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81E71-E52B-570D-2A96-39B3D4F4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8B3F2-CC64-FC8C-0367-736C57E62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022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892A9A-F456-17A2-AFFB-63A500678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7C71A-0401-16DC-92D1-F7963F29D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871B5-D359-5C67-9D09-E43006D53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79A25-2BC0-49E8-8752-35E43E181ED4}" type="datetimeFigureOut">
              <a:rPr lang="en-AU" smtClean="0"/>
              <a:t>5/10/2023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2275E-7960-AFFA-6907-D01324D5A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B05F3-C66F-9B75-F116-D836C91DF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87F44-7955-40A6-B2B2-0B39352EEC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244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grey and yellow squares&#10;&#10;Description automatically generated with medium confidence">
            <a:extLst>
              <a:ext uri="{FF2B5EF4-FFF2-40B4-BE49-F238E27FC236}">
                <a16:creationId xmlns:a16="http://schemas.microsoft.com/office/drawing/2014/main" id="{CE5752F5-83DF-47F3-48D7-C8FA4CAE5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" y="1581150"/>
            <a:ext cx="1201102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2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ustom colours palette&#10;&#10;Description automatically generated">
            <a:extLst>
              <a:ext uri="{FF2B5EF4-FFF2-40B4-BE49-F238E27FC236}">
                <a16:creationId xmlns:a16="http://schemas.microsoft.com/office/drawing/2014/main" id="{D9CCB44D-CA48-BF66-43FB-61B2EE72F8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817" y="709301"/>
            <a:ext cx="8840716" cy="5561666"/>
          </a:xfrm>
        </p:spPr>
      </p:pic>
    </p:spTree>
    <p:extLst>
      <p:ext uri="{BB962C8B-B14F-4D97-AF65-F5344CB8AC3E}">
        <p14:creationId xmlns:p14="http://schemas.microsoft.com/office/powerpoint/2010/main" val="191561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Intex Customer Service</dc:creator>
  <cp:lastModifiedBy>Intex Customer Service</cp:lastModifiedBy>
  <cp:revision>1</cp:revision>
  <dcterms:created xsi:type="dcterms:W3CDTF">2023-10-05T01:53:15Z</dcterms:created>
  <dcterms:modified xsi:type="dcterms:W3CDTF">2023-10-05T01:59:04Z</dcterms:modified>
</cp:coreProperties>
</file>